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39" r:id="rId5"/>
    <p:sldId id="353" r:id="rId6"/>
    <p:sldId id="352" r:id="rId7"/>
    <p:sldId id="354" r:id="rId8"/>
    <p:sldId id="357" r:id="rId9"/>
    <p:sldId id="358" r:id="rId10"/>
    <p:sldId id="359" r:id="rId11"/>
    <p:sldId id="360" r:id="rId12"/>
    <p:sldId id="361" r:id="rId13"/>
    <p:sldId id="362" r:id="rId14"/>
    <p:sldId id="356" r:id="rId15"/>
    <p:sldId id="3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5F5F5F"/>
    <a:srgbClr val="D9D9D9"/>
    <a:srgbClr val="2C2C2C"/>
    <a:srgbClr val="74121D"/>
    <a:srgbClr val="351F2D"/>
    <a:srgbClr val="5A5A5A"/>
    <a:srgbClr val="D3A76D"/>
    <a:srgbClr val="404040"/>
    <a:srgbClr val="A73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2409" autoAdjust="0"/>
  </p:normalViewPr>
  <p:slideViewPr>
    <p:cSldViewPr snapToGrid="0">
      <p:cViewPr varScale="1">
        <p:scale>
          <a:sx n="96" d="100"/>
          <a:sy n="96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C0A0B-0DD5-4CD4-9112-161D1F3640A5}" type="datetimeFigureOut">
              <a:rPr lang="en-MY" smtClean="0"/>
              <a:t>7/1/2024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4BD2-F681-4682-A133-A395F45EFB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68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221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6817E6-AD1A-08AC-88A5-0C62449E0C76}"/>
              </a:ext>
            </a:extLst>
          </p:cNvPr>
          <p:cNvSpPr/>
          <p:nvPr userDrawn="1"/>
        </p:nvSpPr>
        <p:spPr>
          <a:xfrm>
            <a:off x="0" y="0"/>
            <a:ext cx="12192000" cy="19376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-5939" y="1901929"/>
            <a:ext cx="12192000" cy="313962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FED6FC9-C93A-9F07-CF8D-C0E1F0B215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6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A8456C-09BE-F772-4E09-AC8E5EFE5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A970D6-E749-96E3-83B1-8B21AB192873}"/>
              </a:ext>
            </a:extLst>
          </p:cNvPr>
          <p:cNvSpPr/>
          <p:nvPr userDrawn="1"/>
        </p:nvSpPr>
        <p:spPr>
          <a:xfrm>
            <a:off x="0" y="0"/>
            <a:ext cx="4539343" cy="612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8299B-C422-1510-F32A-0DFF889E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338" y="2766217"/>
            <a:ext cx="582294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270406-6097-F873-9773-CC94FA230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4759327-3B5D-3BFA-5CCA-6BD5BACEA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557F9C-2B1B-1E45-919F-2CBA963082F1}"/>
              </a:ext>
            </a:extLst>
          </p:cNvPr>
          <p:cNvGrpSpPr/>
          <p:nvPr userDrawn="1"/>
        </p:nvGrpSpPr>
        <p:grpSpPr>
          <a:xfrm>
            <a:off x="580088" y="1982368"/>
            <a:ext cx="5265908" cy="2893260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4D37DD-77A1-3F66-1AB7-0D02A7AA053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939251-1BCB-8F28-4AEB-3F5C698F784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B35D63-3320-AD9B-342D-29A2461E1E9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EA1DA0-4667-A070-5433-AD3862F8F01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CCFE93-102B-5253-326B-9C14E78024F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71F50C-004D-6614-9952-C20CF9F23F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8837067-0E6E-EBDC-C7A8-86F4033B63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AC60AB8-5AB3-8260-897B-FB410ACB3FB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931CFE-A63B-8125-E9D4-949B42E5C5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20BC883D-1639-3A5C-4006-DBE2E65971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BA29C7B-554C-081E-2135-BFC59AE9815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D7FD87-F429-AB50-CEC1-95CBDAABB01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BD843B1-0951-A33D-BCC6-E0640022F3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07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8DB6A-3639-804F-5B60-C6592BBF0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471F-60E2-4515-0BAA-0DB6D5757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85EA-F2ED-0679-F34F-5A78B2C6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987F70-64EC-CA05-E8A9-766DF9840D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22425" y="833378"/>
            <a:ext cx="8947150" cy="4554638"/>
          </a:xfrm>
        </p:spPr>
        <p:txBody>
          <a:bodyPr/>
          <a:lstStyle/>
          <a:p>
            <a:endParaRPr lang="en-MY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A832A2C-2644-6658-956A-F6CDE4CFC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07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8DB6A-3639-804F-5B60-C6592BBF0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-29928"/>
            <a:ext cx="12192000" cy="39569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471F-60E2-4515-0BAA-0DB6D5757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85EA-F2ED-0679-F34F-5A78B2C6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8F128-2C1E-BF90-7B50-EEA520A8E0D1}"/>
              </a:ext>
            </a:extLst>
          </p:cNvPr>
          <p:cNvSpPr/>
          <p:nvPr userDrawn="1"/>
        </p:nvSpPr>
        <p:spPr>
          <a:xfrm rot="10800000">
            <a:off x="2161479" y="-29927"/>
            <a:ext cx="10024582" cy="59854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4BB5F-78D4-C98C-F6C3-95F1B716981E}"/>
              </a:ext>
            </a:extLst>
          </p:cNvPr>
          <p:cNvSpPr/>
          <p:nvPr userDrawn="1"/>
        </p:nvSpPr>
        <p:spPr>
          <a:xfrm>
            <a:off x="0" y="-52790"/>
            <a:ext cx="5148943" cy="225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56F8D6F-4FEB-ED3E-E7ED-26FDD0376D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6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08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6764FE-4266-9C28-BBAD-0C0CE59F74C2}"/>
              </a:ext>
            </a:extLst>
          </p:cNvPr>
          <p:cNvSpPr/>
          <p:nvPr userDrawn="1"/>
        </p:nvSpPr>
        <p:spPr>
          <a:xfrm>
            <a:off x="0" y="0"/>
            <a:ext cx="12192000" cy="4737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215900" dir="5400000" sx="98000" sy="9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471F-60E2-4515-0BAA-0DB6D5757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85EA-F2ED-0679-F34F-5A78B2C6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D67C0D-AE8E-41E4-EB71-DE065695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938784C-798A-313F-6BDD-2EEF86FB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80" y="6338033"/>
            <a:ext cx="1069391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4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45C3-8E81-6BAE-010D-9B6CD2D562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3FB80-B1FC-DDFA-448B-BCE958EA3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1EEF20-E6C8-6C8E-7FE9-279D5347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6CCFD3-9BC4-D4C1-9392-EA327203EA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1863725"/>
            <a:ext cx="3200400" cy="2939769"/>
          </a:xfrm>
        </p:spPr>
        <p:txBody>
          <a:bodyPr/>
          <a:lstStyle/>
          <a:p>
            <a:endParaRPr lang="en-MY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EFB77A9-6E81-95F5-77AD-E75BB87A5A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0" y="1863725"/>
            <a:ext cx="3200400" cy="2939769"/>
          </a:xfrm>
        </p:spPr>
        <p:txBody>
          <a:bodyPr/>
          <a:lstStyle/>
          <a:p>
            <a:endParaRPr lang="en-MY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9127F8-03DB-5D0F-A98C-B82B076E4B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8725" y="1863725"/>
            <a:ext cx="3200400" cy="2939769"/>
          </a:xfrm>
        </p:spPr>
        <p:txBody>
          <a:bodyPr/>
          <a:lstStyle/>
          <a:p>
            <a:endParaRPr lang="en-MY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9728D72-5D76-DC8D-B044-63CA42649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1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0"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CEC78F-2030-F657-D94C-EC9916E70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2305A-2320-94A9-D78D-83FAEFAD6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13F7E-A796-3E64-A559-FCC5922DB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F9FC79A-20DE-55EB-11E3-BAD01F6F97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222500" cy="2036763"/>
          </a:xfrm>
        </p:spPr>
        <p:txBody>
          <a:bodyPr/>
          <a:lstStyle/>
          <a:p>
            <a:endParaRPr lang="en-MY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7AC4A9C-BE82-674B-5A73-6F2F8CA14F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22200" y="2048338"/>
            <a:ext cx="2222500" cy="2036763"/>
          </a:xfrm>
        </p:spPr>
        <p:txBody>
          <a:bodyPr/>
          <a:lstStyle/>
          <a:p>
            <a:endParaRPr lang="en-MY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A81B629-0F07-B59C-0408-FD208CA153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096676"/>
            <a:ext cx="2222500" cy="2036762"/>
          </a:xfrm>
        </p:spPr>
        <p:txBody>
          <a:bodyPr/>
          <a:lstStyle/>
          <a:p>
            <a:endParaRPr lang="en-MY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C049FB6-D146-812F-7363-6D35184C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653" y="355599"/>
            <a:ext cx="664290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C5D5C-CDCC-C784-973F-88390D45C53B}"/>
              </a:ext>
            </a:extLst>
          </p:cNvPr>
          <p:cNvSpPr/>
          <p:nvPr userDrawn="1"/>
        </p:nvSpPr>
        <p:spPr>
          <a:xfrm rot="10800000">
            <a:off x="2234075" y="7088"/>
            <a:ext cx="2222500" cy="203676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FD5EF8-AC54-E00C-8C75-712DD23935AA}"/>
              </a:ext>
            </a:extLst>
          </p:cNvPr>
          <p:cNvSpPr/>
          <p:nvPr userDrawn="1"/>
        </p:nvSpPr>
        <p:spPr>
          <a:xfrm rot="10800000">
            <a:off x="0" y="2048637"/>
            <a:ext cx="2222500" cy="203676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3DF42E-2BE3-EBA6-205B-2A8268FF878D}"/>
              </a:ext>
            </a:extLst>
          </p:cNvPr>
          <p:cNvSpPr/>
          <p:nvPr userDrawn="1"/>
        </p:nvSpPr>
        <p:spPr>
          <a:xfrm rot="10800000">
            <a:off x="2238562" y="4096676"/>
            <a:ext cx="2222500" cy="203676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6EDB3BB-164A-CD1A-BF26-D10A4E43D2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8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1"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02">
            <a:extLst>
              <a:ext uri="{FF2B5EF4-FFF2-40B4-BE49-F238E27FC236}">
                <a16:creationId xmlns:a16="http://schemas.microsoft.com/office/drawing/2014/main" id="{20B52243-B80A-3445-8806-0BE94A96B286}"/>
              </a:ext>
            </a:extLst>
          </p:cNvPr>
          <p:cNvSpPr/>
          <p:nvPr userDrawn="1"/>
        </p:nvSpPr>
        <p:spPr>
          <a:xfrm rot="10800000">
            <a:off x="-26938" y="-20387"/>
            <a:ext cx="5402774" cy="6014786"/>
          </a:xfrm>
          <a:custGeom>
            <a:avLst/>
            <a:gdLst>
              <a:gd name="connsiteX0" fmla="*/ 0 w 1854200"/>
              <a:gd name="connsiteY0" fmla="*/ 0 h 5994401"/>
              <a:gd name="connsiteX1" fmla="*/ 1854200 w 1854200"/>
              <a:gd name="connsiteY1" fmla="*/ 0 h 5994401"/>
              <a:gd name="connsiteX2" fmla="*/ 1854200 w 1854200"/>
              <a:gd name="connsiteY2" fmla="*/ 5994401 h 5994401"/>
              <a:gd name="connsiteX3" fmla="*/ 0 w 1854200"/>
              <a:gd name="connsiteY3" fmla="*/ 5994401 h 5994401"/>
              <a:gd name="connsiteX4" fmla="*/ 0 w 1854200"/>
              <a:gd name="connsiteY4" fmla="*/ 0 h 5994401"/>
              <a:gd name="connsiteX0" fmla="*/ 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968500 w 4953000"/>
              <a:gd name="connsiteY2" fmla="*/ 59944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5359400"/>
              <a:gd name="connsiteY0" fmla="*/ 12700 h 6007101"/>
              <a:gd name="connsiteX1" fmla="*/ 4953000 w 5359400"/>
              <a:gd name="connsiteY1" fmla="*/ 0 h 6007101"/>
              <a:gd name="connsiteX2" fmla="*/ 5359400 w 5359400"/>
              <a:gd name="connsiteY2" fmla="*/ 6007101 h 6007101"/>
              <a:gd name="connsiteX3" fmla="*/ 0 w 5359400"/>
              <a:gd name="connsiteY3" fmla="*/ 6007101 h 6007101"/>
              <a:gd name="connsiteX4" fmla="*/ 2921000 w 5359400"/>
              <a:gd name="connsiteY4" fmla="*/ 12700 h 6007101"/>
              <a:gd name="connsiteX0" fmla="*/ 2921000 w 5384800"/>
              <a:gd name="connsiteY0" fmla="*/ 0 h 5994401"/>
              <a:gd name="connsiteX1" fmla="*/ 5384800 w 5384800"/>
              <a:gd name="connsiteY1" fmla="*/ 0 h 5994401"/>
              <a:gd name="connsiteX2" fmla="*/ 5359400 w 5384800"/>
              <a:gd name="connsiteY2" fmla="*/ 5994401 h 5994401"/>
              <a:gd name="connsiteX3" fmla="*/ 0 w 5384800"/>
              <a:gd name="connsiteY3" fmla="*/ 5994401 h 5994401"/>
              <a:gd name="connsiteX4" fmla="*/ 2921000 w 5384800"/>
              <a:gd name="connsiteY4" fmla="*/ 0 h 5994401"/>
              <a:gd name="connsiteX0" fmla="*/ 2921000 w 5384800"/>
              <a:gd name="connsiteY0" fmla="*/ 0 h 6002085"/>
              <a:gd name="connsiteX1" fmla="*/ 5384800 w 5384800"/>
              <a:gd name="connsiteY1" fmla="*/ 0 h 6002085"/>
              <a:gd name="connsiteX2" fmla="*/ 5305612 w 5384800"/>
              <a:gd name="connsiteY2" fmla="*/ 6002085 h 6002085"/>
              <a:gd name="connsiteX3" fmla="*/ 0 w 5384800"/>
              <a:gd name="connsiteY3" fmla="*/ 5994401 h 6002085"/>
              <a:gd name="connsiteX4" fmla="*/ 2921000 w 5384800"/>
              <a:gd name="connsiteY4" fmla="*/ 0 h 6002085"/>
              <a:gd name="connsiteX0" fmla="*/ 2921000 w 5384800"/>
              <a:gd name="connsiteY0" fmla="*/ 0 h 6002085"/>
              <a:gd name="connsiteX1" fmla="*/ 5384800 w 5384800"/>
              <a:gd name="connsiteY1" fmla="*/ 0 h 6002085"/>
              <a:gd name="connsiteX2" fmla="*/ 5374768 w 5384800"/>
              <a:gd name="connsiteY2" fmla="*/ 6002085 h 6002085"/>
              <a:gd name="connsiteX3" fmla="*/ 0 w 5384800"/>
              <a:gd name="connsiteY3" fmla="*/ 5994401 h 6002085"/>
              <a:gd name="connsiteX4" fmla="*/ 2921000 w 5384800"/>
              <a:gd name="connsiteY4" fmla="*/ 0 h 6002085"/>
              <a:gd name="connsiteX0" fmla="*/ 2921000 w 5384800"/>
              <a:gd name="connsiteY0" fmla="*/ 0 h 6002085"/>
              <a:gd name="connsiteX1" fmla="*/ 5384800 w 5384800"/>
              <a:gd name="connsiteY1" fmla="*/ 0 h 6002085"/>
              <a:gd name="connsiteX2" fmla="*/ 5374768 w 5384800"/>
              <a:gd name="connsiteY2" fmla="*/ 6002085 h 6002085"/>
              <a:gd name="connsiteX3" fmla="*/ 0 w 5384800"/>
              <a:gd name="connsiteY3" fmla="*/ 5994401 h 6002085"/>
              <a:gd name="connsiteX4" fmla="*/ 2921000 w 5384800"/>
              <a:gd name="connsiteY4" fmla="*/ 0 h 6002085"/>
              <a:gd name="connsiteX0" fmla="*/ 2899735 w 5384800"/>
              <a:gd name="connsiteY0" fmla="*/ 7074 h 6002085"/>
              <a:gd name="connsiteX1" fmla="*/ 5384800 w 5384800"/>
              <a:gd name="connsiteY1" fmla="*/ 0 h 6002085"/>
              <a:gd name="connsiteX2" fmla="*/ 5374768 w 5384800"/>
              <a:gd name="connsiteY2" fmla="*/ 6002085 h 6002085"/>
              <a:gd name="connsiteX3" fmla="*/ 0 w 5384800"/>
              <a:gd name="connsiteY3" fmla="*/ 5994401 h 6002085"/>
              <a:gd name="connsiteX4" fmla="*/ 2899735 w 5384800"/>
              <a:gd name="connsiteY4" fmla="*/ 7074 h 6002085"/>
              <a:gd name="connsiteX0" fmla="*/ 2899735 w 5391888"/>
              <a:gd name="connsiteY0" fmla="*/ 7074 h 6002085"/>
              <a:gd name="connsiteX1" fmla="*/ 5391888 w 5391888"/>
              <a:gd name="connsiteY1" fmla="*/ 0 h 6002085"/>
              <a:gd name="connsiteX2" fmla="*/ 5374768 w 5391888"/>
              <a:gd name="connsiteY2" fmla="*/ 6002085 h 6002085"/>
              <a:gd name="connsiteX3" fmla="*/ 0 w 5391888"/>
              <a:gd name="connsiteY3" fmla="*/ 5994401 h 6002085"/>
              <a:gd name="connsiteX4" fmla="*/ 2899735 w 5391888"/>
              <a:gd name="connsiteY4" fmla="*/ 7074 h 6002085"/>
              <a:gd name="connsiteX0" fmla="*/ 2910621 w 5402774"/>
              <a:gd name="connsiteY0" fmla="*/ 7074 h 6002085"/>
              <a:gd name="connsiteX1" fmla="*/ 5402774 w 5402774"/>
              <a:gd name="connsiteY1" fmla="*/ 0 h 6002085"/>
              <a:gd name="connsiteX2" fmla="*/ 5385654 w 5402774"/>
              <a:gd name="connsiteY2" fmla="*/ 6002085 h 6002085"/>
              <a:gd name="connsiteX3" fmla="*/ 0 w 5402774"/>
              <a:gd name="connsiteY3" fmla="*/ 5983539 h 6002085"/>
              <a:gd name="connsiteX4" fmla="*/ 2910621 w 5402774"/>
              <a:gd name="connsiteY4" fmla="*/ 7074 h 60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2774" h="6002085">
                <a:moveTo>
                  <a:pt x="2910621" y="7074"/>
                </a:moveTo>
                <a:lnTo>
                  <a:pt x="5402774" y="0"/>
                </a:lnTo>
                <a:cubicBezTo>
                  <a:pt x="5397067" y="2000695"/>
                  <a:pt x="5391361" y="4001390"/>
                  <a:pt x="5385654" y="6002085"/>
                </a:cubicBezTo>
                <a:lnTo>
                  <a:pt x="0" y="5983539"/>
                </a:lnTo>
                <a:lnTo>
                  <a:pt x="2910621" y="7074"/>
                </a:lnTo>
                <a:close/>
              </a:path>
            </a:pathLst>
          </a:custGeom>
          <a:gradFill flip="none" rotWithShape="1">
            <a:gsLst>
              <a:gs pos="92697">
                <a:schemeClr val="tx2">
                  <a:lumMod val="90000"/>
                  <a:lumOff val="10000"/>
                </a:schemeClr>
              </a:gs>
              <a:gs pos="0">
                <a:schemeClr val="tx2">
                  <a:lumMod val="90000"/>
                  <a:lumOff val="10000"/>
                </a:schemeClr>
              </a:gs>
              <a:gs pos="0">
                <a:schemeClr val="tx2">
                  <a:lumMod val="90000"/>
                  <a:lumOff val="10000"/>
                </a:schemeClr>
              </a:gs>
              <a:gs pos="0">
                <a:schemeClr val="tx2">
                  <a:lumMod val="75000"/>
                  <a:lumOff val="2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964C8-A175-D7AF-3FA4-B94E39C6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642" y="863600"/>
            <a:ext cx="6602409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8BB686-D3F9-1D8F-D64E-90E02ADE71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0BB4C-A1BB-9467-1FED-1640114B7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6A000B49-9D64-40CD-6D5C-B6D3C3A05783}"/>
              </a:ext>
            </a:extLst>
          </p:cNvPr>
          <p:cNvSpPr/>
          <p:nvPr userDrawn="1"/>
        </p:nvSpPr>
        <p:spPr>
          <a:xfrm rot="10800000">
            <a:off x="589750" y="-12702"/>
            <a:ext cx="4953000" cy="6007101"/>
          </a:xfrm>
          <a:custGeom>
            <a:avLst/>
            <a:gdLst>
              <a:gd name="connsiteX0" fmla="*/ 0 w 1854200"/>
              <a:gd name="connsiteY0" fmla="*/ 0 h 5994401"/>
              <a:gd name="connsiteX1" fmla="*/ 1854200 w 1854200"/>
              <a:gd name="connsiteY1" fmla="*/ 0 h 5994401"/>
              <a:gd name="connsiteX2" fmla="*/ 1854200 w 1854200"/>
              <a:gd name="connsiteY2" fmla="*/ 5994401 h 5994401"/>
              <a:gd name="connsiteX3" fmla="*/ 0 w 1854200"/>
              <a:gd name="connsiteY3" fmla="*/ 5994401 h 5994401"/>
              <a:gd name="connsiteX4" fmla="*/ 0 w 1854200"/>
              <a:gd name="connsiteY4" fmla="*/ 0 h 5994401"/>
              <a:gd name="connsiteX0" fmla="*/ 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968500 w 4953000"/>
              <a:gd name="connsiteY2" fmla="*/ 59944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0" h="6007101">
                <a:moveTo>
                  <a:pt x="2921000" y="12700"/>
                </a:moveTo>
                <a:lnTo>
                  <a:pt x="4953000" y="0"/>
                </a:lnTo>
                <a:lnTo>
                  <a:pt x="1968500" y="5994401"/>
                </a:lnTo>
                <a:lnTo>
                  <a:pt x="0" y="6007101"/>
                </a:lnTo>
                <a:lnTo>
                  <a:pt x="2921000" y="12700"/>
                </a:lnTo>
                <a:close/>
              </a:path>
            </a:pathLst>
          </a:custGeom>
          <a:solidFill>
            <a:srgbClr val="C04C4C"/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E3D9D7C3-250B-C66B-DB51-0E6C7E10BD02}"/>
              </a:ext>
            </a:extLst>
          </p:cNvPr>
          <p:cNvGrpSpPr/>
          <p:nvPr userDrawn="1"/>
        </p:nvGrpSpPr>
        <p:grpSpPr>
          <a:xfrm>
            <a:off x="1433777" y="5528221"/>
            <a:ext cx="613993" cy="75107"/>
            <a:chOff x="-1587" y="4763"/>
            <a:chExt cx="300037" cy="42862"/>
          </a:xfrm>
          <a:solidFill>
            <a:schemeClr val="bg1"/>
          </a:solidFill>
        </p:grpSpPr>
        <p:sp>
          <p:nvSpPr>
            <p:cNvPr id="408" name="Oval 13">
              <a:extLst>
                <a:ext uri="{FF2B5EF4-FFF2-40B4-BE49-F238E27FC236}">
                  <a16:creationId xmlns:a16="http://schemas.microsoft.com/office/drawing/2014/main" id="{EFF050FE-D3FD-BAE4-B33F-FCD8ABD2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409" name="Oval 14">
              <a:extLst>
                <a:ext uri="{FF2B5EF4-FFF2-40B4-BE49-F238E27FC236}">
                  <a16:creationId xmlns:a16="http://schemas.microsoft.com/office/drawing/2014/main" id="{87630A76-4060-4BB0-EF18-A53082D0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410" name="Oval 15">
              <a:extLst>
                <a:ext uri="{FF2B5EF4-FFF2-40B4-BE49-F238E27FC236}">
                  <a16:creationId xmlns:a16="http://schemas.microsoft.com/office/drawing/2014/main" id="{46B2C827-42B9-DBEC-F22A-F17CC0C8A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411" name="Oval 16">
              <a:extLst>
                <a:ext uri="{FF2B5EF4-FFF2-40B4-BE49-F238E27FC236}">
                  <a16:creationId xmlns:a16="http://schemas.microsoft.com/office/drawing/2014/main" id="{B59EBCEA-4042-970A-98AD-2F36CD31C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8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412" name="Rectangle 402">
            <a:extLst>
              <a:ext uri="{FF2B5EF4-FFF2-40B4-BE49-F238E27FC236}">
                <a16:creationId xmlns:a16="http://schemas.microsoft.com/office/drawing/2014/main" id="{673165B6-3265-E64F-D897-23F76C1FB9DB}"/>
              </a:ext>
            </a:extLst>
          </p:cNvPr>
          <p:cNvSpPr/>
          <p:nvPr userDrawn="1"/>
        </p:nvSpPr>
        <p:spPr>
          <a:xfrm rot="10800000">
            <a:off x="2231874" y="4927332"/>
            <a:ext cx="1150304" cy="1395112"/>
          </a:xfrm>
          <a:custGeom>
            <a:avLst/>
            <a:gdLst>
              <a:gd name="connsiteX0" fmla="*/ 0 w 1854200"/>
              <a:gd name="connsiteY0" fmla="*/ 0 h 5994401"/>
              <a:gd name="connsiteX1" fmla="*/ 1854200 w 1854200"/>
              <a:gd name="connsiteY1" fmla="*/ 0 h 5994401"/>
              <a:gd name="connsiteX2" fmla="*/ 1854200 w 1854200"/>
              <a:gd name="connsiteY2" fmla="*/ 5994401 h 5994401"/>
              <a:gd name="connsiteX3" fmla="*/ 0 w 1854200"/>
              <a:gd name="connsiteY3" fmla="*/ 5994401 h 5994401"/>
              <a:gd name="connsiteX4" fmla="*/ 0 w 1854200"/>
              <a:gd name="connsiteY4" fmla="*/ 0 h 5994401"/>
              <a:gd name="connsiteX0" fmla="*/ 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854200 w 4953000"/>
              <a:gd name="connsiteY2" fmla="*/ 60071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  <a:gd name="connsiteX0" fmla="*/ 2921000 w 4953000"/>
              <a:gd name="connsiteY0" fmla="*/ 12700 h 6007101"/>
              <a:gd name="connsiteX1" fmla="*/ 4953000 w 4953000"/>
              <a:gd name="connsiteY1" fmla="*/ 0 h 6007101"/>
              <a:gd name="connsiteX2" fmla="*/ 1968500 w 4953000"/>
              <a:gd name="connsiteY2" fmla="*/ 5994401 h 6007101"/>
              <a:gd name="connsiteX3" fmla="*/ 0 w 4953000"/>
              <a:gd name="connsiteY3" fmla="*/ 6007101 h 6007101"/>
              <a:gd name="connsiteX4" fmla="*/ 2921000 w 4953000"/>
              <a:gd name="connsiteY4" fmla="*/ 12700 h 60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0" h="6007101">
                <a:moveTo>
                  <a:pt x="2921000" y="12700"/>
                </a:moveTo>
                <a:lnTo>
                  <a:pt x="4953000" y="0"/>
                </a:lnTo>
                <a:lnTo>
                  <a:pt x="1968500" y="5994401"/>
                </a:lnTo>
                <a:lnTo>
                  <a:pt x="0" y="6007101"/>
                </a:lnTo>
                <a:lnTo>
                  <a:pt x="2921000" y="127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D6BC3D2-2522-41DF-7A30-2E82600765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65" y="921703"/>
            <a:ext cx="4459468" cy="4278630"/>
          </a:xfrm>
          <a:custGeom>
            <a:avLst/>
            <a:gdLst>
              <a:gd name="connsiteX0" fmla="*/ 0 w 2905125"/>
              <a:gd name="connsiteY0" fmla="*/ 4278630 h 4278630"/>
              <a:gd name="connsiteX1" fmla="*/ 1053834 w 2905125"/>
              <a:gd name="connsiteY1" fmla="*/ 0 h 4278630"/>
              <a:gd name="connsiteX2" fmla="*/ 2905125 w 2905125"/>
              <a:gd name="connsiteY2" fmla="*/ 0 h 4278630"/>
              <a:gd name="connsiteX3" fmla="*/ 1851291 w 2905125"/>
              <a:gd name="connsiteY3" fmla="*/ 4278630 h 4278630"/>
              <a:gd name="connsiteX4" fmla="*/ 0 w 2905125"/>
              <a:gd name="connsiteY4" fmla="*/ 4278630 h 4278630"/>
              <a:gd name="connsiteX0" fmla="*/ 0 w 4065185"/>
              <a:gd name="connsiteY0" fmla="*/ 4278630 h 4278630"/>
              <a:gd name="connsiteX1" fmla="*/ 2213894 w 4065185"/>
              <a:gd name="connsiteY1" fmla="*/ 0 h 4278630"/>
              <a:gd name="connsiteX2" fmla="*/ 4065185 w 4065185"/>
              <a:gd name="connsiteY2" fmla="*/ 0 h 4278630"/>
              <a:gd name="connsiteX3" fmla="*/ 3011351 w 4065185"/>
              <a:gd name="connsiteY3" fmla="*/ 4278630 h 4278630"/>
              <a:gd name="connsiteX4" fmla="*/ 0 w 4065185"/>
              <a:gd name="connsiteY4" fmla="*/ 4278630 h 4278630"/>
              <a:gd name="connsiteX0" fmla="*/ 0 w 4065185"/>
              <a:gd name="connsiteY0" fmla="*/ 4278630 h 4278630"/>
              <a:gd name="connsiteX1" fmla="*/ 997490 w 4065185"/>
              <a:gd name="connsiteY1" fmla="*/ 0 h 4278630"/>
              <a:gd name="connsiteX2" fmla="*/ 4065185 w 4065185"/>
              <a:gd name="connsiteY2" fmla="*/ 0 h 4278630"/>
              <a:gd name="connsiteX3" fmla="*/ 3011351 w 4065185"/>
              <a:gd name="connsiteY3" fmla="*/ 4278630 h 4278630"/>
              <a:gd name="connsiteX4" fmla="*/ 0 w 4065185"/>
              <a:gd name="connsiteY4" fmla="*/ 4278630 h 4278630"/>
              <a:gd name="connsiteX0" fmla="*/ 0 w 4065185"/>
              <a:gd name="connsiteY0" fmla="*/ 4278630 h 4278630"/>
              <a:gd name="connsiteX1" fmla="*/ 997490 w 4065185"/>
              <a:gd name="connsiteY1" fmla="*/ 0 h 4278630"/>
              <a:gd name="connsiteX2" fmla="*/ 4065185 w 4065185"/>
              <a:gd name="connsiteY2" fmla="*/ 0 h 4278630"/>
              <a:gd name="connsiteX3" fmla="*/ 2432510 w 4065185"/>
              <a:gd name="connsiteY3" fmla="*/ 4270241 h 4278630"/>
              <a:gd name="connsiteX4" fmla="*/ 0 w 4065185"/>
              <a:gd name="connsiteY4" fmla="*/ 4278630 h 4278630"/>
              <a:gd name="connsiteX0" fmla="*/ 0 w 4442690"/>
              <a:gd name="connsiteY0" fmla="*/ 4278630 h 4278630"/>
              <a:gd name="connsiteX1" fmla="*/ 997490 w 4442690"/>
              <a:gd name="connsiteY1" fmla="*/ 0 h 4278630"/>
              <a:gd name="connsiteX2" fmla="*/ 4442690 w 4442690"/>
              <a:gd name="connsiteY2" fmla="*/ 16778 h 4278630"/>
              <a:gd name="connsiteX3" fmla="*/ 2432510 w 4442690"/>
              <a:gd name="connsiteY3" fmla="*/ 4270241 h 4278630"/>
              <a:gd name="connsiteX4" fmla="*/ 0 w 4442690"/>
              <a:gd name="connsiteY4" fmla="*/ 4278630 h 4278630"/>
              <a:gd name="connsiteX0" fmla="*/ 0 w 4442690"/>
              <a:gd name="connsiteY0" fmla="*/ 4278630 h 4278630"/>
              <a:gd name="connsiteX1" fmla="*/ 997490 w 4442690"/>
              <a:gd name="connsiteY1" fmla="*/ 0 h 4278630"/>
              <a:gd name="connsiteX2" fmla="*/ 4442690 w 4442690"/>
              <a:gd name="connsiteY2" fmla="*/ 16778 h 4278630"/>
              <a:gd name="connsiteX3" fmla="*/ 2432510 w 4442690"/>
              <a:gd name="connsiteY3" fmla="*/ 4270241 h 4278630"/>
              <a:gd name="connsiteX4" fmla="*/ 0 w 4442690"/>
              <a:gd name="connsiteY4" fmla="*/ 4278630 h 4278630"/>
              <a:gd name="connsiteX0" fmla="*/ 0 w 4375578"/>
              <a:gd name="connsiteY0" fmla="*/ 4278630 h 4278630"/>
              <a:gd name="connsiteX1" fmla="*/ 997490 w 4375578"/>
              <a:gd name="connsiteY1" fmla="*/ 0 h 4278630"/>
              <a:gd name="connsiteX2" fmla="*/ 4375578 w 4375578"/>
              <a:gd name="connsiteY2" fmla="*/ 8389 h 4278630"/>
              <a:gd name="connsiteX3" fmla="*/ 2432510 w 4375578"/>
              <a:gd name="connsiteY3" fmla="*/ 4270241 h 4278630"/>
              <a:gd name="connsiteX4" fmla="*/ 0 w 4375578"/>
              <a:gd name="connsiteY4" fmla="*/ 4278630 h 4278630"/>
              <a:gd name="connsiteX0" fmla="*/ 0 w 4459468"/>
              <a:gd name="connsiteY0" fmla="*/ 4278630 h 4278630"/>
              <a:gd name="connsiteX1" fmla="*/ 997490 w 4459468"/>
              <a:gd name="connsiteY1" fmla="*/ 0 h 4278630"/>
              <a:gd name="connsiteX2" fmla="*/ 4459468 w 4459468"/>
              <a:gd name="connsiteY2" fmla="*/ 0 h 4278630"/>
              <a:gd name="connsiteX3" fmla="*/ 2432510 w 4459468"/>
              <a:gd name="connsiteY3" fmla="*/ 4270241 h 4278630"/>
              <a:gd name="connsiteX4" fmla="*/ 0 w 4459468"/>
              <a:gd name="connsiteY4" fmla="*/ 4278630 h 4278630"/>
              <a:gd name="connsiteX0" fmla="*/ 0 w 4459468"/>
              <a:gd name="connsiteY0" fmla="*/ 4278630 h 4278630"/>
              <a:gd name="connsiteX1" fmla="*/ 2130004 w 4459468"/>
              <a:gd name="connsiteY1" fmla="*/ 0 h 4278630"/>
              <a:gd name="connsiteX2" fmla="*/ 4459468 w 4459468"/>
              <a:gd name="connsiteY2" fmla="*/ 0 h 4278630"/>
              <a:gd name="connsiteX3" fmla="*/ 2432510 w 4459468"/>
              <a:gd name="connsiteY3" fmla="*/ 4270241 h 4278630"/>
              <a:gd name="connsiteX4" fmla="*/ 0 w 4459468"/>
              <a:gd name="connsiteY4" fmla="*/ 427863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468" h="4278630">
                <a:moveTo>
                  <a:pt x="0" y="4278630"/>
                </a:moveTo>
                <a:lnTo>
                  <a:pt x="2130004" y="0"/>
                </a:lnTo>
                <a:lnTo>
                  <a:pt x="4459468" y="0"/>
                </a:lnTo>
                <a:lnTo>
                  <a:pt x="2432510" y="4270241"/>
                </a:lnTo>
                <a:lnTo>
                  <a:pt x="0" y="427863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2B52E9B-EBD9-59E5-FD4A-F852C1B6F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44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ayout_01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7D312-FCF4-DE33-A475-5EF12430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72CD-6881-B6F2-739F-2CB7D2B5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pPr/>
              <a:t>‹#›</a:t>
            </a:fld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9989E-F336-675A-C17F-6BEC4980C6E2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09A61-C8B8-77A3-B50F-C473B78F1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9" name="Freeform 88">
            <a:extLst>
              <a:ext uri="{FF2B5EF4-FFF2-40B4-BE49-F238E27FC236}">
                <a16:creationId xmlns:a16="http://schemas.microsoft.com/office/drawing/2014/main" id="{B895953F-CAF8-92F3-1EC5-F97B90F9D599}"/>
              </a:ext>
            </a:extLst>
          </p:cNvPr>
          <p:cNvSpPr>
            <a:spLocks noEditPoints="1"/>
          </p:cNvSpPr>
          <p:nvPr userDrawn="1"/>
        </p:nvSpPr>
        <p:spPr bwMode="auto">
          <a:xfrm rot="13500000">
            <a:off x="8565369" y="-3309433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8">
            <a:extLst>
              <a:ext uri="{FF2B5EF4-FFF2-40B4-BE49-F238E27FC236}">
                <a16:creationId xmlns:a16="http://schemas.microsoft.com/office/drawing/2014/main" id="{063183E8-ED2B-748E-7754-13955CBFDBE0}"/>
              </a:ext>
            </a:extLst>
          </p:cNvPr>
          <p:cNvSpPr>
            <a:spLocks noEditPoints="1"/>
          </p:cNvSpPr>
          <p:nvPr userDrawn="1"/>
        </p:nvSpPr>
        <p:spPr bwMode="auto">
          <a:xfrm rot="1408779">
            <a:off x="6843673" y="-624848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0865CC-7406-8BF6-F1B8-F40A463E7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9538" y="-83942"/>
            <a:ext cx="7441671" cy="709379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5206987"/>
              <a:gd name="connsiteY0" fmla="*/ 971550 h 5250180"/>
              <a:gd name="connsiteX1" fmla="*/ 5206987 w 5206987"/>
              <a:gd name="connsiteY1" fmla="*/ 0 h 5250180"/>
              <a:gd name="connsiteX2" fmla="*/ 2905125 w 5206987"/>
              <a:gd name="connsiteY2" fmla="*/ 1827226 h 5250180"/>
              <a:gd name="connsiteX3" fmla="*/ 2905125 w 5206987"/>
              <a:gd name="connsiteY3" fmla="*/ 5250180 h 5250180"/>
              <a:gd name="connsiteX4" fmla="*/ 0 w 5206987"/>
              <a:gd name="connsiteY4" fmla="*/ 5250180 h 5250180"/>
              <a:gd name="connsiteX5" fmla="*/ 0 w 5206987"/>
              <a:gd name="connsiteY5" fmla="*/ 971550 h 5250180"/>
              <a:gd name="connsiteX0" fmla="*/ 0 w 5206987"/>
              <a:gd name="connsiteY0" fmla="*/ 971550 h 6827851"/>
              <a:gd name="connsiteX1" fmla="*/ 5206987 w 5206987"/>
              <a:gd name="connsiteY1" fmla="*/ 0 h 6827851"/>
              <a:gd name="connsiteX2" fmla="*/ 3405188 w 5206987"/>
              <a:gd name="connsiteY2" fmla="*/ 6827851 h 6827851"/>
              <a:gd name="connsiteX3" fmla="*/ 2905125 w 5206987"/>
              <a:gd name="connsiteY3" fmla="*/ 5250180 h 6827851"/>
              <a:gd name="connsiteX4" fmla="*/ 0 w 5206987"/>
              <a:gd name="connsiteY4" fmla="*/ 5250180 h 6827851"/>
              <a:gd name="connsiteX5" fmla="*/ 0 w 5206987"/>
              <a:gd name="connsiteY5" fmla="*/ 971550 h 6827851"/>
              <a:gd name="connsiteX0" fmla="*/ 1323975 w 6530962"/>
              <a:gd name="connsiteY0" fmla="*/ 971550 h 6950393"/>
              <a:gd name="connsiteX1" fmla="*/ 6530962 w 6530962"/>
              <a:gd name="connsiteY1" fmla="*/ 0 h 6950393"/>
              <a:gd name="connsiteX2" fmla="*/ 4729163 w 6530962"/>
              <a:gd name="connsiteY2" fmla="*/ 6827851 h 6950393"/>
              <a:gd name="connsiteX3" fmla="*/ 0 w 6530962"/>
              <a:gd name="connsiteY3" fmla="*/ 6950393 h 6950393"/>
              <a:gd name="connsiteX4" fmla="*/ 1323975 w 6530962"/>
              <a:gd name="connsiteY4" fmla="*/ 5250180 h 6950393"/>
              <a:gd name="connsiteX5" fmla="*/ 1323975 w 6530962"/>
              <a:gd name="connsiteY5" fmla="*/ 971550 h 6950393"/>
              <a:gd name="connsiteX0" fmla="*/ 1323975 w 6530962"/>
              <a:gd name="connsiteY0" fmla="*/ 971550 h 7127888"/>
              <a:gd name="connsiteX1" fmla="*/ 6530962 w 6530962"/>
              <a:gd name="connsiteY1" fmla="*/ 0 h 7127888"/>
              <a:gd name="connsiteX2" fmla="*/ 5386388 w 6530962"/>
              <a:gd name="connsiteY2" fmla="*/ 7127888 h 7127888"/>
              <a:gd name="connsiteX3" fmla="*/ 0 w 6530962"/>
              <a:gd name="connsiteY3" fmla="*/ 6950393 h 7127888"/>
              <a:gd name="connsiteX4" fmla="*/ 1323975 w 6530962"/>
              <a:gd name="connsiteY4" fmla="*/ 5250180 h 7127888"/>
              <a:gd name="connsiteX5" fmla="*/ 1323975 w 6530962"/>
              <a:gd name="connsiteY5" fmla="*/ 971550 h 7127888"/>
              <a:gd name="connsiteX0" fmla="*/ 1323975 w 6530962"/>
              <a:gd name="connsiteY0" fmla="*/ 971550 h 7013588"/>
              <a:gd name="connsiteX1" fmla="*/ 6530962 w 6530962"/>
              <a:gd name="connsiteY1" fmla="*/ 0 h 7013588"/>
              <a:gd name="connsiteX2" fmla="*/ 5514976 w 6530962"/>
              <a:gd name="connsiteY2" fmla="*/ 7013588 h 7013588"/>
              <a:gd name="connsiteX3" fmla="*/ 0 w 6530962"/>
              <a:gd name="connsiteY3" fmla="*/ 6950393 h 7013588"/>
              <a:gd name="connsiteX4" fmla="*/ 1323975 w 6530962"/>
              <a:gd name="connsiteY4" fmla="*/ 5250180 h 7013588"/>
              <a:gd name="connsiteX5" fmla="*/ 1323975 w 6530962"/>
              <a:gd name="connsiteY5" fmla="*/ 971550 h 7013588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2424113 w 6545250"/>
              <a:gd name="connsiteY0" fmla="*/ 0 h 7078982"/>
              <a:gd name="connsiteX1" fmla="*/ 6545250 w 6545250"/>
              <a:gd name="connsiteY1" fmla="*/ 28576 h 7078982"/>
              <a:gd name="connsiteX2" fmla="*/ 5529264 w 6545250"/>
              <a:gd name="connsiteY2" fmla="*/ 7042164 h 7078982"/>
              <a:gd name="connsiteX3" fmla="*/ 0 w 6545250"/>
              <a:gd name="connsiteY3" fmla="*/ 7078982 h 7078982"/>
              <a:gd name="connsiteX4" fmla="*/ 1338263 w 6545250"/>
              <a:gd name="connsiteY4" fmla="*/ 5278756 h 7078982"/>
              <a:gd name="connsiteX5" fmla="*/ 2424113 w 6545250"/>
              <a:gd name="connsiteY5" fmla="*/ 0 h 7078982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1338263 w 7045312"/>
              <a:gd name="connsiteY4" fmla="*/ 5307330 h 7107556"/>
              <a:gd name="connsiteX5" fmla="*/ 2424113 w 7045312"/>
              <a:gd name="connsiteY5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8090341"/>
              <a:gd name="connsiteY0" fmla="*/ 16698 h 7095680"/>
              <a:gd name="connsiteX1" fmla="*/ 8090341 w 8090341"/>
              <a:gd name="connsiteY1" fmla="*/ 0 h 7095680"/>
              <a:gd name="connsiteX2" fmla="*/ 5529264 w 8090341"/>
              <a:gd name="connsiteY2" fmla="*/ 7058862 h 7095680"/>
              <a:gd name="connsiteX3" fmla="*/ 0 w 8090341"/>
              <a:gd name="connsiteY3" fmla="*/ 7095680 h 7095680"/>
              <a:gd name="connsiteX4" fmla="*/ 2424113 w 8090341"/>
              <a:gd name="connsiteY4" fmla="*/ 16698 h 7095680"/>
              <a:gd name="connsiteX0" fmla="*/ 2424113 w 8173468"/>
              <a:gd name="connsiteY0" fmla="*/ 0 h 7078982"/>
              <a:gd name="connsiteX1" fmla="*/ 8173468 w 8173468"/>
              <a:gd name="connsiteY1" fmla="*/ 18928 h 7078982"/>
              <a:gd name="connsiteX2" fmla="*/ 5529264 w 8173468"/>
              <a:gd name="connsiteY2" fmla="*/ 7042164 h 7078982"/>
              <a:gd name="connsiteX3" fmla="*/ 0 w 8173468"/>
              <a:gd name="connsiteY3" fmla="*/ 7078982 h 7078982"/>
              <a:gd name="connsiteX4" fmla="*/ 2424113 w 8173468"/>
              <a:gd name="connsiteY4" fmla="*/ 0 h 7078982"/>
              <a:gd name="connsiteX0" fmla="*/ 2424113 w 8173468"/>
              <a:gd name="connsiteY0" fmla="*/ 16698 h 7095680"/>
              <a:gd name="connsiteX1" fmla="*/ 8173468 w 8173468"/>
              <a:gd name="connsiteY1" fmla="*/ 0 h 7095680"/>
              <a:gd name="connsiteX2" fmla="*/ 5529264 w 8173468"/>
              <a:gd name="connsiteY2" fmla="*/ 7058862 h 7095680"/>
              <a:gd name="connsiteX3" fmla="*/ 0 w 8173468"/>
              <a:gd name="connsiteY3" fmla="*/ 7095680 h 7095680"/>
              <a:gd name="connsiteX4" fmla="*/ 2424113 w 8173468"/>
              <a:gd name="connsiteY4" fmla="*/ 16698 h 7095680"/>
              <a:gd name="connsiteX0" fmla="*/ 2424113 w 8173468"/>
              <a:gd name="connsiteY0" fmla="*/ 28574 h 7107556"/>
              <a:gd name="connsiteX1" fmla="*/ 8173468 w 8173468"/>
              <a:gd name="connsiteY1" fmla="*/ 0 h 7107556"/>
              <a:gd name="connsiteX2" fmla="*/ 5529264 w 8173468"/>
              <a:gd name="connsiteY2" fmla="*/ 7070738 h 7107556"/>
              <a:gd name="connsiteX3" fmla="*/ 0 w 8173468"/>
              <a:gd name="connsiteY3" fmla="*/ 7107556 h 7107556"/>
              <a:gd name="connsiteX4" fmla="*/ 2424113 w 8173468"/>
              <a:gd name="connsiteY4" fmla="*/ 28574 h 7107556"/>
              <a:gd name="connsiteX0" fmla="*/ 2424113 w 8204204"/>
              <a:gd name="connsiteY0" fmla="*/ 28574 h 7107556"/>
              <a:gd name="connsiteX1" fmla="*/ 8204204 w 8204204"/>
              <a:gd name="connsiteY1" fmla="*/ 0 h 7107556"/>
              <a:gd name="connsiteX2" fmla="*/ 5529264 w 8204204"/>
              <a:gd name="connsiteY2" fmla="*/ 7070738 h 7107556"/>
              <a:gd name="connsiteX3" fmla="*/ 0 w 8204204"/>
              <a:gd name="connsiteY3" fmla="*/ 7107556 h 7107556"/>
              <a:gd name="connsiteX4" fmla="*/ 2424113 w 8204204"/>
              <a:gd name="connsiteY4" fmla="*/ 28574 h 7107556"/>
              <a:gd name="connsiteX0" fmla="*/ 2424113 w 8219573"/>
              <a:gd name="connsiteY0" fmla="*/ 28574 h 7107556"/>
              <a:gd name="connsiteX1" fmla="*/ 8219573 w 8219573"/>
              <a:gd name="connsiteY1" fmla="*/ 0 h 7107556"/>
              <a:gd name="connsiteX2" fmla="*/ 5529264 w 8219573"/>
              <a:gd name="connsiteY2" fmla="*/ 7070738 h 7107556"/>
              <a:gd name="connsiteX3" fmla="*/ 0 w 8219573"/>
              <a:gd name="connsiteY3" fmla="*/ 7107556 h 7107556"/>
              <a:gd name="connsiteX4" fmla="*/ 2424113 w 8219573"/>
              <a:gd name="connsiteY4" fmla="*/ 28574 h 7107556"/>
              <a:gd name="connsiteX0" fmla="*/ 2424113 w 8265677"/>
              <a:gd name="connsiteY0" fmla="*/ 20889 h 7099871"/>
              <a:gd name="connsiteX1" fmla="*/ 8265677 w 8265677"/>
              <a:gd name="connsiteY1" fmla="*/ 0 h 7099871"/>
              <a:gd name="connsiteX2" fmla="*/ 5529264 w 8265677"/>
              <a:gd name="connsiteY2" fmla="*/ 7063053 h 7099871"/>
              <a:gd name="connsiteX3" fmla="*/ 0 w 8265677"/>
              <a:gd name="connsiteY3" fmla="*/ 7099871 h 7099871"/>
              <a:gd name="connsiteX4" fmla="*/ 2424113 w 8265677"/>
              <a:gd name="connsiteY4" fmla="*/ 20889 h 7099871"/>
              <a:gd name="connsiteX0" fmla="*/ 2424113 w 8288729"/>
              <a:gd name="connsiteY0" fmla="*/ 20889 h 7099871"/>
              <a:gd name="connsiteX1" fmla="*/ 8288729 w 8288729"/>
              <a:gd name="connsiteY1" fmla="*/ 0 h 7099871"/>
              <a:gd name="connsiteX2" fmla="*/ 5529264 w 8288729"/>
              <a:gd name="connsiteY2" fmla="*/ 7063053 h 7099871"/>
              <a:gd name="connsiteX3" fmla="*/ 0 w 8288729"/>
              <a:gd name="connsiteY3" fmla="*/ 7099871 h 7099871"/>
              <a:gd name="connsiteX4" fmla="*/ 2424113 w 8288729"/>
              <a:gd name="connsiteY4" fmla="*/ 20889 h 7099871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29264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4463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8305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2147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9831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2136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3673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5978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93790"/>
              <a:gd name="connsiteX1" fmla="*/ 8319465 w 8319465"/>
              <a:gd name="connsiteY1" fmla="*/ 0 h 7093790"/>
              <a:gd name="connsiteX2" fmla="*/ 5782837 w 8319465"/>
              <a:gd name="connsiteY2" fmla="*/ 7093790 h 7093790"/>
              <a:gd name="connsiteX3" fmla="*/ 0 w 8319465"/>
              <a:gd name="connsiteY3" fmla="*/ 7084503 h 7093790"/>
              <a:gd name="connsiteX4" fmla="*/ 2424113 w 8319465"/>
              <a:gd name="connsiteY4" fmla="*/ 5521 h 70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465" h="7093790">
                <a:moveTo>
                  <a:pt x="2424113" y="5521"/>
                </a:moveTo>
                <a:lnTo>
                  <a:pt x="8319465" y="0"/>
                </a:lnTo>
                <a:lnTo>
                  <a:pt x="5782837" y="7093790"/>
                </a:lnTo>
                <a:lnTo>
                  <a:pt x="0" y="7084503"/>
                </a:lnTo>
                <a:lnTo>
                  <a:pt x="2424113" y="5521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5751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1C01C2-421D-6D47-A4A6-F3FBD49FCCD9}"/>
              </a:ext>
            </a:extLst>
          </p:cNvPr>
          <p:cNvSpPr/>
          <p:nvPr userDrawn="1"/>
        </p:nvSpPr>
        <p:spPr>
          <a:xfrm rot="10800000">
            <a:off x="120965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8213-2FB4-C549-781F-4073598A4AE7}"/>
              </a:ext>
            </a:extLst>
          </p:cNvPr>
          <p:cNvSpPr/>
          <p:nvPr userDrawn="1"/>
        </p:nvSpPr>
        <p:spPr>
          <a:xfrm rot="10800000">
            <a:off x="120967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66068-AD20-659C-746B-81BEE50E9ADA}"/>
              </a:ext>
            </a:extLst>
          </p:cNvPr>
          <p:cNvSpPr/>
          <p:nvPr userDrawn="1"/>
        </p:nvSpPr>
        <p:spPr>
          <a:xfrm rot="10800000">
            <a:off x="120965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D82BA350-C437-1B6C-0082-CD7CF0CE547D}"/>
              </a:ext>
            </a:extLst>
          </p:cNvPr>
          <p:cNvSpPr/>
          <p:nvPr userDrawn="1"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1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9DAC918-69A7-1F81-9143-C4470BEA45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000">
                <a:schemeClr val="bg1"/>
              </a:gs>
              <a:gs pos="8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6000000" scaled="0"/>
          </a:gra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24F89DFC-6C4C-1B65-FADE-ED74049BFD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7052" y="-39938"/>
            <a:ext cx="7679193" cy="7005082"/>
          </a:xfrm>
          <a:custGeom>
            <a:avLst/>
            <a:gdLst>
              <a:gd name="connsiteX0" fmla="*/ 7 w 6342063"/>
              <a:gd name="connsiteY0" fmla="*/ 2636495 h 6902450"/>
              <a:gd name="connsiteX1" fmla="*/ 3171032 w 6342063"/>
              <a:gd name="connsiteY1" fmla="*/ 0 h 6902450"/>
              <a:gd name="connsiteX2" fmla="*/ 6342056 w 6342063"/>
              <a:gd name="connsiteY2" fmla="*/ 2636495 h 6902450"/>
              <a:gd name="connsiteX3" fmla="*/ 5130833 w 6342063"/>
              <a:gd name="connsiteY3" fmla="*/ 6902432 h 6902450"/>
              <a:gd name="connsiteX4" fmla="*/ 1211230 w 6342063"/>
              <a:gd name="connsiteY4" fmla="*/ 6902432 h 6902450"/>
              <a:gd name="connsiteX5" fmla="*/ 7 w 6342063"/>
              <a:gd name="connsiteY5" fmla="*/ 2636495 h 6902450"/>
              <a:gd name="connsiteX0" fmla="*/ 930398 w 7272447"/>
              <a:gd name="connsiteY0" fmla="*/ 2636495 h 6902432"/>
              <a:gd name="connsiteX1" fmla="*/ 4101423 w 7272447"/>
              <a:gd name="connsiteY1" fmla="*/ 0 h 6902432"/>
              <a:gd name="connsiteX2" fmla="*/ 7272447 w 7272447"/>
              <a:gd name="connsiteY2" fmla="*/ 2636495 h 6902432"/>
              <a:gd name="connsiteX3" fmla="*/ 6061224 w 7272447"/>
              <a:gd name="connsiteY3" fmla="*/ 6902432 h 6902432"/>
              <a:gd name="connsiteX4" fmla="*/ 0 w 7272447"/>
              <a:gd name="connsiteY4" fmla="*/ 6866337 h 6902432"/>
              <a:gd name="connsiteX5" fmla="*/ 930398 w 7272447"/>
              <a:gd name="connsiteY5" fmla="*/ 2636495 h 6902432"/>
              <a:gd name="connsiteX0" fmla="*/ 3637504 w 7272447"/>
              <a:gd name="connsiteY0" fmla="*/ 25642 h 6902432"/>
              <a:gd name="connsiteX1" fmla="*/ 4101423 w 7272447"/>
              <a:gd name="connsiteY1" fmla="*/ 0 h 6902432"/>
              <a:gd name="connsiteX2" fmla="*/ 7272447 w 7272447"/>
              <a:gd name="connsiteY2" fmla="*/ 2636495 h 6902432"/>
              <a:gd name="connsiteX3" fmla="*/ 6061224 w 7272447"/>
              <a:gd name="connsiteY3" fmla="*/ 6902432 h 6902432"/>
              <a:gd name="connsiteX4" fmla="*/ 0 w 7272447"/>
              <a:gd name="connsiteY4" fmla="*/ 6866337 h 6902432"/>
              <a:gd name="connsiteX5" fmla="*/ 3637504 w 7272447"/>
              <a:gd name="connsiteY5" fmla="*/ 25642 h 6902432"/>
              <a:gd name="connsiteX0" fmla="*/ 4022514 w 7657457"/>
              <a:gd name="connsiteY0" fmla="*/ 25642 h 6902432"/>
              <a:gd name="connsiteX1" fmla="*/ 4486433 w 7657457"/>
              <a:gd name="connsiteY1" fmla="*/ 0 h 6902432"/>
              <a:gd name="connsiteX2" fmla="*/ 7657457 w 7657457"/>
              <a:gd name="connsiteY2" fmla="*/ 2636495 h 6902432"/>
              <a:gd name="connsiteX3" fmla="*/ 6446234 w 7657457"/>
              <a:gd name="connsiteY3" fmla="*/ 6902432 h 6902432"/>
              <a:gd name="connsiteX4" fmla="*/ 0 w 7657457"/>
              <a:gd name="connsiteY4" fmla="*/ 6878369 h 6902432"/>
              <a:gd name="connsiteX5" fmla="*/ 4022514 w 7657457"/>
              <a:gd name="connsiteY5" fmla="*/ 25642 h 6902432"/>
              <a:gd name="connsiteX0" fmla="*/ 3842040 w 7657457"/>
              <a:gd name="connsiteY0" fmla="*/ 0 h 6924916"/>
              <a:gd name="connsiteX1" fmla="*/ 4486433 w 7657457"/>
              <a:gd name="connsiteY1" fmla="*/ 22484 h 6924916"/>
              <a:gd name="connsiteX2" fmla="*/ 7657457 w 7657457"/>
              <a:gd name="connsiteY2" fmla="*/ 2658979 h 6924916"/>
              <a:gd name="connsiteX3" fmla="*/ 6446234 w 7657457"/>
              <a:gd name="connsiteY3" fmla="*/ 6924916 h 6924916"/>
              <a:gd name="connsiteX4" fmla="*/ 0 w 7657457"/>
              <a:gd name="connsiteY4" fmla="*/ 6900853 h 6924916"/>
              <a:gd name="connsiteX5" fmla="*/ 3842040 w 7657457"/>
              <a:gd name="connsiteY5" fmla="*/ 0 h 6924916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657457 w 7759022"/>
              <a:gd name="connsiteY2" fmla="*/ 2660558 h 6926495"/>
              <a:gd name="connsiteX3" fmla="*/ 6446234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77773"/>
              <a:gd name="connsiteY0" fmla="*/ 1579 h 6926495"/>
              <a:gd name="connsiteX1" fmla="*/ 7759022 w 7777773"/>
              <a:gd name="connsiteY1" fmla="*/ 0 h 6926495"/>
              <a:gd name="connsiteX2" fmla="*/ 7777773 w 7777773"/>
              <a:gd name="connsiteY2" fmla="*/ 3177916 h 6926495"/>
              <a:gd name="connsiteX3" fmla="*/ 6446234 w 7777773"/>
              <a:gd name="connsiteY3" fmla="*/ 6926495 h 6926495"/>
              <a:gd name="connsiteX4" fmla="*/ 0 w 7777773"/>
              <a:gd name="connsiteY4" fmla="*/ 6902432 h 6926495"/>
              <a:gd name="connsiteX5" fmla="*/ 3842040 w 7777773"/>
              <a:gd name="connsiteY5" fmla="*/ 1579 h 6926495"/>
              <a:gd name="connsiteX0" fmla="*/ 3842040 w 7777773"/>
              <a:gd name="connsiteY0" fmla="*/ 1579 h 6926495"/>
              <a:gd name="connsiteX1" fmla="*/ 7759022 w 7777773"/>
              <a:gd name="connsiteY1" fmla="*/ 0 h 6926495"/>
              <a:gd name="connsiteX2" fmla="*/ 7777773 w 7777773"/>
              <a:gd name="connsiteY2" fmla="*/ 3177916 h 6926495"/>
              <a:gd name="connsiteX3" fmla="*/ 6446234 w 7777773"/>
              <a:gd name="connsiteY3" fmla="*/ 6926495 h 6926495"/>
              <a:gd name="connsiteX4" fmla="*/ 0 w 7777773"/>
              <a:gd name="connsiteY4" fmla="*/ 6902432 h 6926495"/>
              <a:gd name="connsiteX5" fmla="*/ 3842040 w 7777773"/>
              <a:gd name="connsiteY5" fmla="*/ 1579 h 6926495"/>
              <a:gd name="connsiteX0" fmla="*/ 3842040 w 7777773"/>
              <a:gd name="connsiteY0" fmla="*/ 1579 h 6926495"/>
              <a:gd name="connsiteX1" fmla="*/ 7759022 w 7777773"/>
              <a:gd name="connsiteY1" fmla="*/ 0 h 6926495"/>
              <a:gd name="connsiteX2" fmla="*/ 7777773 w 7777773"/>
              <a:gd name="connsiteY2" fmla="*/ 3335232 h 6926495"/>
              <a:gd name="connsiteX3" fmla="*/ 6446234 w 7777773"/>
              <a:gd name="connsiteY3" fmla="*/ 6926495 h 6926495"/>
              <a:gd name="connsiteX4" fmla="*/ 0 w 7777773"/>
              <a:gd name="connsiteY4" fmla="*/ 6902432 h 6926495"/>
              <a:gd name="connsiteX5" fmla="*/ 3842040 w 7777773"/>
              <a:gd name="connsiteY5" fmla="*/ 1579 h 6926495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758109 w 7759022"/>
              <a:gd name="connsiteY2" fmla="*/ 3276239 h 6926495"/>
              <a:gd name="connsiteX3" fmla="*/ 6446234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758109 w 7759022"/>
              <a:gd name="connsiteY2" fmla="*/ 3276239 h 6926495"/>
              <a:gd name="connsiteX3" fmla="*/ 6303015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59022"/>
              <a:gd name="connsiteY0" fmla="*/ 1579 h 6926495"/>
              <a:gd name="connsiteX1" fmla="*/ 7759022 w 7759022"/>
              <a:gd name="connsiteY1" fmla="*/ 0 h 6926495"/>
              <a:gd name="connsiteX2" fmla="*/ 7758109 w 7759022"/>
              <a:gd name="connsiteY2" fmla="*/ 4333859 h 6926495"/>
              <a:gd name="connsiteX3" fmla="*/ 6303015 w 7759022"/>
              <a:gd name="connsiteY3" fmla="*/ 6926495 h 6926495"/>
              <a:gd name="connsiteX4" fmla="*/ 0 w 7759022"/>
              <a:gd name="connsiteY4" fmla="*/ 6902432 h 6926495"/>
              <a:gd name="connsiteX5" fmla="*/ 3842040 w 7759022"/>
              <a:gd name="connsiteY5" fmla="*/ 1579 h 6926495"/>
              <a:gd name="connsiteX0" fmla="*/ 3842040 w 7759022"/>
              <a:gd name="connsiteY0" fmla="*/ 1579 h 6959545"/>
              <a:gd name="connsiteX1" fmla="*/ 7759022 w 7759022"/>
              <a:gd name="connsiteY1" fmla="*/ 0 h 6959545"/>
              <a:gd name="connsiteX2" fmla="*/ 7758109 w 7759022"/>
              <a:gd name="connsiteY2" fmla="*/ 4333859 h 6959545"/>
              <a:gd name="connsiteX3" fmla="*/ 6258948 w 7759022"/>
              <a:gd name="connsiteY3" fmla="*/ 6959545 h 6959545"/>
              <a:gd name="connsiteX4" fmla="*/ 0 w 7759022"/>
              <a:gd name="connsiteY4" fmla="*/ 6902432 h 6959545"/>
              <a:gd name="connsiteX5" fmla="*/ 3842040 w 7759022"/>
              <a:gd name="connsiteY5" fmla="*/ 1579 h 6959545"/>
              <a:gd name="connsiteX0" fmla="*/ 3842040 w 7759022"/>
              <a:gd name="connsiteY0" fmla="*/ 1579 h 6990567"/>
              <a:gd name="connsiteX1" fmla="*/ 7759022 w 7759022"/>
              <a:gd name="connsiteY1" fmla="*/ 0 h 6990567"/>
              <a:gd name="connsiteX2" fmla="*/ 7758109 w 7759022"/>
              <a:gd name="connsiteY2" fmla="*/ 4333859 h 6990567"/>
              <a:gd name="connsiteX3" fmla="*/ 6258948 w 7759022"/>
              <a:gd name="connsiteY3" fmla="*/ 6959545 h 6990567"/>
              <a:gd name="connsiteX4" fmla="*/ 0 w 7759022"/>
              <a:gd name="connsiteY4" fmla="*/ 6990567 h 6990567"/>
              <a:gd name="connsiteX5" fmla="*/ 3842040 w 7759022"/>
              <a:gd name="connsiteY5" fmla="*/ 1579 h 6990567"/>
              <a:gd name="connsiteX0" fmla="*/ 4125068 w 7759022"/>
              <a:gd name="connsiteY0" fmla="*/ 1579 h 6990567"/>
              <a:gd name="connsiteX1" fmla="*/ 7759022 w 7759022"/>
              <a:gd name="connsiteY1" fmla="*/ 0 h 6990567"/>
              <a:gd name="connsiteX2" fmla="*/ 7758109 w 7759022"/>
              <a:gd name="connsiteY2" fmla="*/ 4333859 h 6990567"/>
              <a:gd name="connsiteX3" fmla="*/ 6258948 w 7759022"/>
              <a:gd name="connsiteY3" fmla="*/ 6959545 h 6990567"/>
              <a:gd name="connsiteX4" fmla="*/ 0 w 7759022"/>
              <a:gd name="connsiteY4" fmla="*/ 6990567 h 6990567"/>
              <a:gd name="connsiteX5" fmla="*/ 4125068 w 7759022"/>
              <a:gd name="connsiteY5" fmla="*/ 1579 h 6990567"/>
              <a:gd name="connsiteX0" fmla="*/ 4023468 w 7657422"/>
              <a:gd name="connsiteY0" fmla="*/ 1579 h 6959545"/>
              <a:gd name="connsiteX1" fmla="*/ 7657422 w 7657422"/>
              <a:gd name="connsiteY1" fmla="*/ 0 h 6959545"/>
              <a:gd name="connsiteX2" fmla="*/ 7656509 w 7657422"/>
              <a:gd name="connsiteY2" fmla="*/ 4333859 h 6959545"/>
              <a:gd name="connsiteX3" fmla="*/ 6157348 w 7657422"/>
              <a:gd name="connsiteY3" fmla="*/ 6959545 h 6959545"/>
              <a:gd name="connsiteX4" fmla="*/ 0 w 7657422"/>
              <a:gd name="connsiteY4" fmla="*/ 6939767 h 6959545"/>
              <a:gd name="connsiteX5" fmla="*/ 4023468 w 7657422"/>
              <a:gd name="connsiteY5" fmla="*/ 1579 h 6959545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78280 w 7679193"/>
              <a:gd name="connsiteY2" fmla="*/ 4333859 h 7005082"/>
              <a:gd name="connsiteX3" fmla="*/ 6179119 w 7679193"/>
              <a:gd name="connsiteY3" fmla="*/ 6959545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78280 w 7679193"/>
              <a:gd name="connsiteY2" fmla="*/ 4333859 h 7005082"/>
              <a:gd name="connsiteX3" fmla="*/ 5707404 w 7679193"/>
              <a:gd name="connsiteY3" fmla="*/ 6988573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78280 w 7679193"/>
              <a:gd name="connsiteY2" fmla="*/ 4333859 h 7005082"/>
              <a:gd name="connsiteX3" fmla="*/ 5801747 w 7679193"/>
              <a:gd name="connsiteY3" fmla="*/ 6988573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  <a:gd name="connsiteX0" fmla="*/ 4045239 w 7679193"/>
              <a:gd name="connsiteY0" fmla="*/ 1579 h 7005082"/>
              <a:gd name="connsiteX1" fmla="*/ 7679193 w 7679193"/>
              <a:gd name="connsiteY1" fmla="*/ 0 h 7005082"/>
              <a:gd name="connsiteX2" fmla="*/ 7663766 w 7679193"/>
              <a:gd name="connsiteY2" fmla="*/ 3804087 h 7005082"/>
              <a:gd name="connsiteX3" fmla="*/ 5801747 w 7679193"/>
              <a:gd name="connsiteY3" fmla="*/ 6988573 h 7005082"/>
              <a:gd name="connsiteX4" fmla="*/ 0 w 7679193"/>
              <a:gd name="connsiteY4" fmla="*/ 7005082 h 7005082"/>
              <a:gd name="connsiteX5" fmla="*/ 4045239 w 7679193"/>
              <a:gd name="connsiteY5" fmla="*/ 1579 h 70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9193" h="7005082">
                <a:moveTo>
                  <a:pt x="4045239" y="1579"/>
                </a:moveTo>
                <a:lnTo>
                  <a:pt x="7679193" y="0"/>
                </a:lnTo>
                <a:cubicBezTo>
                  <a:pt x="7678889" y="1092080"/>
                  <a:pt x="7664070" y="2712007"/>
                  <a:pt x="7663766" y="3804087"/>
                </a:cubicBezTo>
                <a:lnTo>
                  <a:pt x="5801747" y="6988573"/>
                </a:lnTo>
                <a:lnTo>
                  <a:pt x="0" y="7005082"/>
                </a:lnTo>
                <a:lnTo>
                  <a:pt x="4045239" y="1579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A67EEDB7-4D0A-A800-DE28-0C4984B110CA}"/>
              </a:ext>
            </a:extLst>
          </p:cNvPr>
          <p:cNvSpPr>
            <a:spLocks/>
          </p:cNvSpPr>
          <p:nvPr userDrawn="1"/>
        </p:nvSpPr>
        <p:spPr bwMode="auto">
          <a:xfrm>
            <a:off x="876629" y="-15775"/>
            <a:ext cx="7686809" cy="6857999"/>
          </a:xfrm>
          <a:custGeom>
            <a:avLst/>
            <a:gdLst>
              <a:gd name="T0" fmla="*/ 0 w 956"/>
              <a:gd name="T1" fmla="*/ 513 h 801"/>
              <a:gd name="T2" fmla="*/ 0 w 956"/>
              <a:gd name="T3" fmla="*/ 801 h 801"/>
              <a:gd name="T4" fmla="*/ 495 w 956"/>
              <a:gd name="T5" fmla="*/ 801 h 801"/>
              <a:gd name="T6" fmla="*/ 956 w 956"/>
              <a:gd name="T7" fmla="*/ 0 h 801"/>
              <a:gd name="T8" fmla="*/ 290 w 956"/>
              <a:gd name="T9" fmla="*/ 0 h 801"/>
              <a:gd name="T10" fmla="*/ 0 w 956"/>
              <a:gd name="T11" fmla="*/ 513 h 801"/>
              <a:gd name="connsiteX0" fmla="*/ 0 w 10000"/>
              <a:gd name="connsiteY0" fmla="*/ 6404 h 10000"/>
              <a:gd name="connsiteX1" fmla="*/ 0 w 10000"/>
              <a:gd name="connsiteY1" fmla="*/ 10000 h 10000"/>
              <a:gd name="connsiteX2" fmla="*/ 4844 w 10000"/>
              <a:gd name="connsiteY2" fmla="*/ 10000 h 10000"/>
              <a:gd name="connsiteX3" fmla="*/ 10000 w 10000"/>
              <a:gd name="connsiteY3" fmla="*/ 0 h 10000"/>
              <a:gd name="connsiteX4" fmla="*/ 3033 w 10000"/>
              <a:gd name="connsiteY4" fmla="*/ 0 h 10000"/>
              <a:gd name="connsiteX5" fmla="*/ 0 w 10000"/>
              <a:gd name="connsiteY5" fmla="*/ 64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6404"/>
                </a:moveTo>
                <a:lnTo>
                  <a:pt x="0" y="10000"/>
                </a:lnTo>
                <a:lnTo>
                  <a:pt x="4844" y="10000"/>
                </a:lnTo>
                <a:lnTo>
                  <a:pt x="10000" y="0"/>
                </a:lnTo>
                <a:lnTo>
                  <a:pt x="3033" y="0"/>
                </a:lnTo>
                <a:lnTo>
                  <a:pt x="0" y="6404"/>
                </a:lnTo>
                <a:close/>
              </a:path>
            </a:pathLst>
          </a:custGeom>
          <a:gradFill>
            <a:gsLst>
              <a:gs pos="5000">
                <a:srgbClr val="2C2C2C"/>
              </a:gs>
              <a:gs pos="62000">
                <a:schemeClr val="tx2">
                  <a:lumMod val="50000"/>
                  <a:lumOff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6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33CB460A-39A9-54F6-0195-13B362A33766}"/>
              </a:ext>
            </a:extLst>
          </p:cNvPr>
          <p:cNvSpPr>
            <a:spLocks/>
          </p:cNvSpPr>
          <p:nvPr userDrawn="1"/>
        </p:nvSpPr>
        <p:spPr bwMode="auto">
          <a:xfrm>
            <a:off x="-32223" y="-14401"/>
            <a:ext cx="8108976" cy="6902576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231 w 10000"/>
              <a:gd name="connsiteY2" fmla="*/ 9977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2115"/>
              <a:gd name="connsiteY0" fmla="*/ 23 h 10023"/>
              <a:gd name="connsiteX1" fmla="*/ 12115 w 12115"/>
              <a:gd name="connsiteY1" fmla="*/ 0 h 10023"/>
              <a:gd name="connsiteX2" fmla="*/ 6231 w 12115"/>
              <a:gd name="connsiteY2" fmla="*/ 10000 h 10023"/>
              <a:gd name="connsiteX3" fmla="*/ 0 w 12115"/>
              <a:gd name="connsiteY3" fmla="*/ 10023 h 10023"/>
              <a:gd name="connsiteX4" fmla="*/ 0 w 12115"/>
              <a:gd name="connsiteY4" fmla="*/ 23 h 10023"/>
              <a:gd name="connsiteX0" fmla="*/ 0 w 12270"/>
              <a:gd name="connsiteY0" fmla="*/ 46 h 10046"/>
              <a:gd name="connsiteX1" fmla="*/ 12270 w 12270"/>
              <a:gd name="connsiteY1" fmla="*/ 0 h 10046"/>
              <a:gd name="connsiteX2" fmla="*/ 6231 w 12270"/>
              <a:gd name="connsiteY2" fmla="*/ 10023 h 10046"/>
              <a:gd name="connsiteX3" fmla="*/ 0 w 12270"/>
              <a:gd name="connsiteY3" fmla="*/ 10046 h 10046"/>
              <a:gd name="connsiteX4" fmla="*/ 0 w 12270"/>
              <a:gd name="connsiteY4" fmla="*/ 46 h 10046"/>
              <a:gd name="connsiteX0" fmla="*/ 0 w 12451"/>
              <a:gd name="connsiteY0" fmla="*/ 23 h 10023"/>
              <a:gd name="connsiteX1" fmla="*/ 12451 w 12451"/>
              <a:gd name="connsiteY1" fmla="*/ 0 h 10023"/>
              <a:gd name="connsiteX2" fmla="*/ 6231 w 12451"/>
              <a:gd name="connsiteY2" fmla="*/ 10000 h 10023"/>
              <a:gd name="connsiteX3" fmla="*/ 0 w 12451"/>
              <a:gd name="connsiteY3" fmla="*/ 10023 h 10023"/>
              <a:gd name="connsiteX4" fmla="*/ 0 w 12451"/>
              <a:gd name="connsiteY4" fmla="*/ 23 h 10023"/>
              <a:gd name="connsiteX0" fmla="*/ 0 w 12606"/>
              <a:gd name="connsiteY0" fmla="*/ 23 h 10023"/>
              <a:gd name="connsiteX1" fmla="*/ 12606 w 12606"/>
              <a:gd name="connsiteY1" fmla="*/ 0 h 10023"/>
              <a:gd name="connsiteX2" fmla="*/ 6231 w 12606"/>
              <a:gd name="connsiteY2" fmla="*/ 10000 h 10023"/>
              <a:gd name="connsiteX3" fmla="*/ 0 w 12606"/>
              <a:gd name="connsiteY3" fmla="*/ 10023 h 10023"/>
              <a:gd name="connsiteX4" fmla="*/ 0 w 12606"/>
              <a:gd name="connsiteY4" fmla="*/ 23 h 10023"/>
              <a:gd name="connsiteX0" fmla="*/ 1496 w 14102"/>
              <a:gd name="connsiteY0" fmla="*/ 23 h 10046"/>
              <a:gd name="connsiteX1" fmla="*/ 14102 w 14102"/>
              <a:gd name="connsiteY1" fmla="*/ 0 h 10046"/>
              <a:gd name="connsiteX2" fmla="*/ 7727 w 14102"/>
              <a:gd name="connsiteY2" fmla="*/ 10000 h 10046"/>
              <a:gd name="connsiteX3" fmla="*/ 0 w 14102"/>
              <a:gd name="connsiteY3" fmla="*/ 10046 h 10046"/>
              <a:gd name="connsiteX4" fmla="*/ 1496 w 14102"/>
              <a:gd name="connsiteY4" fmla="*/ 23 h 10046"/>
              <a:gd name="connsiteX0" fmla="*/ 52 w 14102"/>
              <a:gd name="connsiteY0" fmla="*/ 23 h 10046"/>
              <a:gd name="connsiteX1" fmla="*/ 14102 w 14102"/>
              <a:gd name="connsiteY1" fmla="*/ 0 h 10046"/>
              <a:gd name="connsiteX2" fmla="*/ 7727 w 14102"/>
              <a:gd name="connsiteY2" fmla="*/ 10000 h 10046"/>
              <a:gd name="connsiteX3" fmla="*/ 0 w 14102"/>
              <a:gd name="connsiteY3" fmla="*/ 10046 h 10046"/>
              <a:gd name="connsiteX4" fmla="*/ 52 w 14102"/>
              <a:gd name="connsiteY4" fmla="*/ 23 h 10046"/>
              <a:gd name="connsiteX0" fmla="*/ 52 w 14102"/>
              <a:gd name="connsiteY0" fmla="*/ 23 h 10046"/>
              <a:gd name="connsiteX1" fmla="*/ 14102 w 14102"/>
              <a:gd name="connsiteY1" fmla="*/ 0 h 10046"/>
              <a:gd name="connsiteX2" fmla="*/ 7762 w 14102"/>
              <a:gd name="connsiteY2" fmla="*/ 10016 h 10046"/>
              <a:gd name="connsiteX3" fmla="*/ 0 w 14102"/>
              <a:gd name="connsiteY3" fmla="*/ 10046 h 10046"/>
              <a:gd name="connsiteX4" fmla="*/ 52 w 14102"/>
              <a:gd name="connsiteY4" fmla="*/ 23 h 10046"/>
              <a:gd name="connsiteX0" fmla="*/ 52 w 16864"/>
              <a:gd name="connsiteY0" fmla="*/ 3 h 10026"/>
              <a:gd name="connsiteX1" fmla="*/ 16864 w 16864"/>
              <a:gd name="connsiteY1" fmla="*/ 0 h 10026"/>
              <a:gd name="connsiteX2" fmla="*/ 7762 w 16864"/>
              <a:gd name="connsiteY2" fmla="*/ 9996 h 10026"/>
              <a:gd name="connsiteX3" fmla="*/ 0 w 16864"/>
              <a:gd name="connsiteY3" fmla="*/ 10026 h 10026"/>
              <a:gd name="connsiteX4" fmla="*/ 52 w 16864"/>
              <a:gd name="connsiteY4" fmla="*/ 3 h 10026"/>
              <a:gd name="connsiteX0" fmla="*/ 52 w 16864"/>
              <a:gd name="connsiteY0" fmla="*/ 3 h 10036"/>
              <a:gd name="connsiteX1" fmla="*/ 16864 w 16864"/>
              <a:gd name="connsiteY1" fmla="*/ 0 h 10036"/>
              <a:gd name="connsiteX2" fmla="*/ 10479 w 16864"/>
              <a:gd name="connsiteY2" fmla="*/ 10036 h 10036"/>
              <a:gd name="connsiteX3" fmla="*/ 0 w 16864"/>
              <a:gd name="connsiteY3" fmla="*/ 10026 h 10036"/>
              <a:gd name="connsiteX4" fmla="*/ 52 w 16864"/>
              <a:gd name="connsiteY4" fmla="*/ 3 h 10036"/>
              <a:gd name="connsiteX0" fmla="*/ 52 w 17532"/>
              <a:gd name="connsiteY0" fmla="*/ 3 h 10036"/>
              <a:gd name="connsiteX1" fmla="*/ 17532 w 17532"/>
              <a:gd name="connsiteY1" fmla="*/ 0 h 10036"/>
              <a:gd name="connsiteX2" fmla="*/ 10479 w 17532"/>
              <a:gd name="connsiteY2" fmla="*/ 10036 h 10036"/>
              <a:gd name="connsiteX3" fmla="*/ 0 w 17532"/>
              <a:gd name="connsiteY3" fmla="*/ 10026 h 10036"/>
              <a:gd name="connsiteX4" fmla="*/ 52 w 17532"/>
              <a:gd name="connsiteY4" fmla="*/ 3 h 10036"/>
              <a:gd name="connsiteX0" fmla="*/ 52 w 17532"/>
              <a:gd name="connsiteY0" fmla="*/ 3 h 10026"/>
              <a:gd name="connsiteX1" fmla="*/ 17532 w 17532"/>
              <a:gd name="connsiteY1" fmla="*/ 0 h 10026"/>
              <a:gd name="connsiteX2" fmla="*/ 11014 w 17532"/>
              <a:gd name="connsiteY2" fmla="*/ 9975 h 10026"/>
              <a:gd name="connsiteX3" fmla="*/ 0 w 17532"/>
              <a:gd name="connsiteY3" fmla="*/ 10026 h 10026"/>
              <a:gd name="connsiteX4" fmla="*/ 52 w 17532"/>
              <a:gd name="connsiteY4" fmla="*/ 3 h 10026"/>
              <a:gd name="connsiteX0" fmla="*/ 52 w 17532"/>
              <a:gd name="connsiteY0" fmla="*/ 3 h 10026"/>
              <a:gd name="connsiteX1" fmla="*/ 17532 w 17532"/>
              <a:gd name="connsiteY1" fmla="*/ 0 h 10026"/>
              <a:gd name="connsiteX2" fmla="*/ 11081 w 17532"/>
              <a:gd name="connsiteY2" fmla="*/ 9975 h 10026"/>
              <a:gd name="connsiteX3" fmla="*/ 0 w 17532"/>
              <a:gd name="connsiteY3" fmla="*/ 10026 h 10026"/>
              <a:gd name="connsiteX4" fmla="*/ 52 w 17532"/>
              <a:gd name="connsiteY4" fmla="*/ 3 h 10026"/>
              <a:gd name="connsiteX0" fmla="*/ 52 w 17532"/>
              <a:gd name="connsiteY0" fmla="*/ 3 h 10026"/>
              <a:gd name="connsiteX1" fmla="*/ 17532 w 17532"/>
              <a:gd name="connsiteY1" fmla="*/ 0 h 10026"/>
              <a:gd name="connsiteX2" fmla="*/ 11215 w 17532"/>
              <a:gd name="connsiteY2" fmla="*/ 9995 h 10026"/>
              <a:gd name="connsiteX3" fmla="*/ 0 w 17532"/>
              <a:gd name="connsiteY3" fmla="*/ 10026 h 10026"/>
              <a:gd name="connsiteX4" fmla="*/ 52 w 17532"/>
              <a:gd name="connsiteY4" fmla="*/ 3 h 10026"/>
              <a:gd name="connsiteX0" fmla="*/ 19 w 17532"/>
              <a:gd name="connsiteY0" fmla="*/ 3 h 10026"/>
              <a:gd name="connsiteX1" fmla="*/ 17532 w 17532"/>
              <a:gd name="connsiteY1" fmla="*/ 0 h 10026"/>
              <a:gd name="connsiteX2" fmla="*/ 11215 w 17532"/>
              <a:gd name="connsiteY2" fmla="*/ 9995 h 10026"/>
              <a:gd name="connsiteX3" fmla="*/ 0 w 17532"/>
              <a:gd name="connsiteY3" fmla="*/ 10026 h 10026"/>
              <a:gd name="connsiteX4" fmla="*/ 19 w 17532"/>
              <a:gd name="connsiteY4" fmla="*/ 3 h 10026"/>
              <a:gd name="connsiteX0" fmla="*/ 19 w 17543"/>
              <a:gd name="connsiteY0" fmla="*/ 13 h 10036"/>
              <a:gd name="connsiteX1" fmla="*/ 17543 w 17543"/>
              <a:gd name="connsiteY1" fmla="*/ 0 h 10036"/>
              <a:gd name="connsiteX2" fmla="*/ 11215 w 17543"/>
              <a:gd name="connsiteY2" fmla="*/ 10005 h 10036"/>
              <a:gd name="connsiteX3" fmla="*/ 0 w 17543"/>
              <a:gd name="connsiteY3" fmla="*/ 10036 h 10036"/>
              <a:gd name="connsiteX4" fmla="*/ 19 w 17543"/>
              <a:gd name="connsiteY4" fmla="*/ 13 h 10036"/>
              <a:gd name="connsiteX0" fmla="*/ 8 w 17543"/>
              <a:gd name="connsiteY0" fmla="*/ 0 h 10044"/>
              <a:gd name="connsiteX1" fmla="*/ 17543 w 17543"/>
              <a:gd name="connsiteY1" fmla="*/ 8 h 10044"/>
              <a:gd name="connsiteX2" fmla="*/ 11215 w 17543"/>
              <a:gd name="connsiteY2" fmla="*/ 10013 h 10044"/>
              <a:gd name="connsiteX3" fmla="*/ 0 w 17543"/>
              <a:gd name="connsiteY3" fmla="*/ 10044 h 10044"/>
              <a:gd name="connsiteX4" fmla="*/ 8 w 17543"/>
              <a:gd name="connsiteY4" fmla="*/ 0 h 10044"/>
              <a:gd name="connsiteX0" fmla="*/ 8 w 11215"/>
              <a:gd name="connsiteY0" fmla="*/ 27 h 10071"/>
              <a:gd name="connsiteX1" fmla="*/ 10522 w 11215"/>
              <a:gd name="connsiteY1" fmla="*/ 0 h 10071"/>
              <a:gd name="connsiteX2" fmla="*/ 11215 w 11215"/>
              <a:gd name="connsiteY2" fmla="*/ 10040 h 10071"/>
              <a:gd name="connsiteX3" fmla="*/ 0 w 11215"/>
              <a:gd name="connsiteY3" fmla="*/ 10071 h 10071"/>
              <a:gd name="connsiteX4" fmla="*/ 8 w 11215"/>
              <a:gd name="connsiteY4" fmla="*/ 27 h 10071"/>
              <a:gd name="connsiteX0" fmla="*/ 8 w 10522"/>
              <a:gd name="connsiteY0" fmla="*/ 27 h 10075"/>
              <a:gd name="connsiteX1" fmla="*/ 10522 w 10522"/>
              <a:gd name="connsiteY1" fmla="*/ 0 h 10075"/>
              <a:gd name="connsiteX2" fmla="*/ 6940 w 10522"/>
              <a:gd name="connsiteY2" fmla="*/ 10075 h 10075"/>
              <a:gd name="connsiteX3" fmla="*/ 0 w 10522"/>
              <a:gd name="connsiteY3" fmla="*/ 10071 h 10075"/>
              <a:gd name="connsiteX4" fmla="*/ 8 w 10522"/>
              <a:gd name="connsiteY4" fmla="*/ 27 h 10075"/>
              <a:gd name="connsiteX0" fmla="*/ 8 w 13036"/>
              <a:gd name="connsiteY0" fmla="*/ 0 h 10048"/>
              <a:gd name="connsiteX1" fmla="*/ 13036 w 13036"/>
              <a:gd name="connsiteY1" fmla="*/ 26 h 10048"/>
              <a:gd name="connsiteX2" fmla="*/ 6940 w 13036"/>
              <a:gd name="connsiteY2" fmla="*/ 10048 h 10048"/>
              <a:gd name="connsiteX3" fmla="*/ 0 w 13036"/>
              <a:gd name="connsiteY3" fmla="*/ 10044 h 10048"/>
              <a:gd name="connsiteX4" fmla="*/ 8 w 13036"/>
              <a:gd name="connsiteY4" fmla="*/ 0 h 10048"/>
              <a:gd name="connsiteX0" fmla="*/ 8 w 13036"/>
              <a:gd name="connsiteY0" fmla="*/ 0 h 10044"/>
              <a:gd name="connsiteX1" fmla="*/ 13036 w 13036"/>
              <a:gd name="connsiteY1" fmla="*/ 26 h 10044"/>
              <a:gd name="connsiteX2" fmla="*/ 6882 w 13036"/>
              <a:gd name="connsiteY2" fmla="*/ 10030 h 10044"/>
              <a:gd name="connsiteX3" fmla="*/ 0 w 13036"/>
              <a:gd name="connsiteY3" fmla="*/ 10044 h 10044"/>
              <a:gd name="connsiteX4" fmla="*/ 8 w 13036"/>
              <a:gd name="connsiteY4" fmla="*/ 0 h 10044"/>
              <a:gd name="connsiteX0" fmla="*/ 8 w 13036"/>
              <a:gd name="connsiteY0" fmla="*/ 0 h 10065"/>
              <a:gd name="connsiteX1" fmla="*/ 13036 w 13036"/>
              <a:gd name="connsiteY1" fmla="*/ 26 h 10065"/>
              <a:gd name="connsiteX2" fmla="*/ 6689 w 13036"/>
              <a:gd name="connsiteY2" fmla="*/ 10065 h 10065"/>
              <a:gd name="connsiteX3" fmla="*/ 0 w 13036"/>
              <a:gd name="connsiteY3" fmla="*/ 10044 h 10065"/>
              <a:gd name="connsiteX4" fmla="*/ 8 w 13036"/>
              <a:gd name="connsiteY4" fmla="*/ 0 h 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6" h="10065">
                <a:moveTo>
                  <a:pt x="8" y="0"/>
                </a:moveTo>
                <a:lnTo>
                  <a:pt x="13036" y="26"/>
                </a:lnTo>
                <a:lnTo>
                  <a:pt x="6689" y="10065"/>
                </a:lnTo>
                <a:lnTo>
                  <a:pt x="0" y="10044"/>
                </a:lnTo>
                <a:cubicBezTo>
                  <a:pt x="17" y="6703"/>
                  <a:pt x="-9" y="3341"/>
                  <a:pt x="8" y="0"/>
                </a:cubicBezTo>
                <a:close/>
              </a:path>
            </a:pathLst>
          </a:custGeom>
          <a:gradFill>
            <a:gsLst>
              <a:gs pos="52000">
                <a:schemeClr val="tx1">
                  <a:lumMod val="75000"/>
                  <a:lumOff val="25000"/>
                </a:schemeClr>
              </a:gs>
              <a:gs pos="82000">
                <a:srgbClr val="5A5A5A"/>
              </a:gs>
              <a:gs pos="100000">
                <a:srgbClr val="5F5F5F"/>
              </a:gs>
            </a:gsLst>
            <a:lin ang="3000000" scaled="0"/>
          </a:gra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5D4E811A-68E1-6A97-C96E-3F27C8F76BE0}"/>
              </a:ext>
            </a:extLst>
          </p:cNvPr>
          <p:cNvSpPr>
            <a:spLocks/>
          </p:cNvSpPr>
          <p:nvPr userDrawn="1"/>
        </p:nvSpPr>
        <p:spPr bwMode="auto">
          <a:xfrm>
            <a:off x="2209176" y="3456710"/>
            <a:ext cx="4299176" cy="3429000"/>
          </a:xfrm>
          <a:custGeom>
            <a:avLst/>
            <a:gdLst>
              <a:gd name="T0" fmla="*/ 499 w 499"/>
              <a:gd name="T1" fmla="*/ 0 h 398"/>
              <a:gd name="T2" fmla="*/ 226 w 499"/>
              <a:gd name="T3" fmla="*/ 0 h 398"/>
              <a:gd name="T4" fmla="*/ 0 w 499"/>
              <a:gd name="T5" fmla="*/ 398 h 398"/>
              <a:gd name="T6" fmla="*/ 273 w 499"/>
              <a:gd name="T7" fmla="*/ 398 h 398"/>
              <a:gd name="T8" fmla="*/ 499 w 499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398">
                <a:moveTo>
                  <a:pt x="499" y="0"/>
                </a:moveTo>
                <a:lnTo>
                  <a:pt x="226" y="0"/>
                </a:lnTo>
                <a:lnTo>
                  <a:pt x="0" y="398"/>
                </a:lnTo>
                <a:lnTo>
                  <a:pt x="273" y="398"/>
                </a:lnTo>
                <a:lnTo>
                  <a:pt x="49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75000"/>
                </a:schemeClr>
              </a:gs>
              <a:gs pos="68000">
                <a:schemeClr val="tx2">
                  <a:lumMod val="50000"/>
                  <a:lumOff val="50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CF0C25A0-646B-916D-80E6-B03039928697}"/>
              </a:ext>
            </a:extLst>
          </p:cNvPr>
          <p:cNvSpPr>
            <a:spLocks/>
          </p:cNvSpPr>
          <p:nvPr userDrawn="1"/>
        </p:nvSpPr>
        <p:spPr bwMode="auto">
          <a:xfrm>
            <a:off x="3960220" y="3450562"/>
            <a:ext cx="2619136" cy="3429000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398">
                <a:moveTo>
                  <a:pt x="0" y="398"/>
                </a:moveTo>
                <a:lnTo>
                  <a:pt x="74" y="398"/>
                </a:lnTo>
                <a:lnTo>
                  <a:pt x="304" y="0"/>
                </a:lnTo>
                <a:lnTo>
                  <a:pt x="223" y="0"/>
                </a:lnTo>
                <a:lnTo>
                  <a:pt x="0" y="39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C4A6C08A-1102-22D6-CDC7-F94643959DC1}"/>
              </a:ext>
            </a:extLst>
          </p:cNvPr>
          <p:cNvSpPr>
            <a:spLocks/>
          </p:cNvSpPr>
          <p:nvPr userDrawn="1"/>
        </p:nvSpPr>
        <p:spPr bwMode="auto">
          <a:xfrm>
            <a:off x="10367888" y="3713311"/>
            <a:ext cx="1835121" cy="3144689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74121D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AFD0B610-2095-390B-36E3-2861E97A12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97" y="970721"/>
            <a:ext cx="1963312" cy="664029"/>
          </a:xfrm>
          <a:prstGeom prst="rect">
            <a:avLst/>
          </a:prstGeom>
        </p:spPr>
      </p:pic>
      <p:sp>
        <p:nvSpPr>
          <p:cNvPr id="40" name="Diagonal Stripe 39">
            <a:extLst>
              <a:ext uri="{FF2B5EF4-FFF2-40B4-BE49-F238E27FC236}">
                <a16:creationId xmlns:a16="http://schemas.microsoft.com/office/drawing/2014/main" id="{ABD29FDD-D53B-A316-CE9E-C0BB1690ADF0}"/>
              </a:ext>
            </a:extLst>
          </p:cNvPr>
          <p:cNvSpPr/>
          <p:nvPr userDrawn="1"/>
        </p:nvSpPr>
        <p:spPr>
          <a:xfrm rot="175485">
            <a:off x="1821520" y="4675411"/>
            <a:ext cx="2314796" cy="2272379"/>
          </a:xfrm>
          <a:custGeom>
            <a:avLst/>
            <a:gdLst>
              <a:gd name="connsiteX0" fmla="*/ 0 w 2262277"/>
              <a:gd name="connsiteY0" fmla="*/ 2214205 h 4428410"/>
              <a:gd name="connsiteX1" fmla="*/ 1131139 w 2262277"/>
              <a:gd name="connsiteY1" fmla="*/ 0 h 4428410"/>
              <a:gd name="connsiteX2" fmla="*/ 2262277 w 2262277"/>
              <a:gd name="connsiteY2" fmla="*/ 0 h 4428410"/>
              <a:gd name="connsiteX3" fmla="*/ 0 w 2262277"/>
              <a:gd name="connsiteY3" fmla="*/ 4428410 h 4428410"/>
              <a:gd name="connsiteX4" fmla="*/ 0 w 2262277"/>
              <a:gd name="connsiteY4" fmla="*/ 2214205 h 4428410"/>
              <a:gd name="connsiteX0" fmla="*/ 0 w 2262277"/>
              <a:gd name="connsiteY0" fmla="*/ 2214205 h 2708951"/>
              <a:gd name="connsiteX1" fmla="*/ 1131139 w 2262277"/>
              <a:gd name="connsiteY1" fmla="*/ 0 h 2708951"/>
              <a:gd name="connsiteX2" fmla="*/ 2262277 w 2262277"/>
              <a:gd name="connsiteY2" fmla="*/ 0 h 2708951"/>
              <a:gd name="connsiteX3" fmla="*/ 799998 w 2262277"/>
              <a:gd name="connsiteY3" fmla="*/ 2708951 h 2708951"/>
              <a:gd name="connsiteX4" fmla="*/ 0 w 2262277"/>
              <a:gd name="connsiteY4" fmla="*/ 2214205 h 2708951"/>
              <a:gd name="connsiteX0" fmla="*/ 0 w 2262277"/>
              <a:gd name="connsiteY0" fmla="*/ 2214205 h 2214205"/>
              <a:gd name="connsiteX1" fmla="*/ 1131139 w 2262277"/>
              <a:gd name="connsiteY1" fmla="*/ 0 h 2214205"/>
              <a:gd name="connsiteX2" fmla="*/ 2262277 w 2262277"/>
              <a:gd name="connsiteY2" fmla="*/ 0 h 2214205"/>
              <a:gd name="connsiteX3" fmla="*/ 1174394 w 2262277"/>
              <a:gd name="connsiteY3" fmla="*/ 2162664 h 2214205"/>
              <a:gd name="connsiteX4" fmla="*/ 0 w 2262277"/>
              <a:gd name="connsiteY4" fmla="*/ 2214205 h 2214205"/>
              <a:gd name="connsiteX0" fmla="*/ 0 w 2314796"/>
              <a:gd name="connsiteY0" fmla="*/ 2272379 h 2272379"/>
              <a:gd name="connsiteX1" fmla="*/ 1183658 w 2314796"/>
              <a:gd name="connsiteY1" fmla="*/ 0 h 2272379"/>
              <a:gd name="connsiteX2" fmla="*/ 2314796 w 2314796"/>
              <a:gd name="connsiteY2" fmla="*/ 0 h 2272379"/>
              <a:gd name="connsiteX3" fmla="*/ 1226913 w 2314796"/>
              <a:gd name="connsiteY3" fmla="*/ 2162664 h 2272379"/>
              <a:gd name="connsiteX4" fmla="*/ 0 w 2314796"/>
              <a:gd name="connsiteY4" fmla="*/ 2272379 h 227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796" h="2272379">
                <a:moveTo>
                  <a:pt x="0" y="2272379"/>
                </a:moveTo>
                <a:lnTo>
                  <a:pt x="1183658" y="0"/>
                </a:lnTo>
                <a:lnTo>
                  <a:pt x="2314796" y="0"/>
                </a:lnTo>
                <a:lnTo>
                  <a:pt x="1226913" y="2162664"/>
                </a:lnTo>
                <a:lnTo>
                  <a:pt x="0" y="2272379"/>
                </a:lnTo>
                <a:close/>
              </a:path>
            </a:pathLst>
          </a:custGeom>
          <a:solidFill>
            <a:schemeClr val="bg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324D19CD-B969-9A41-96FD-3C48671D55E3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5616"/>
            <a:ext cx="1317018" cy="2121303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74121D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0A2D9FB8-C727-0DEB-593D-6A0268E96FC9}"/>
              </a:ext>
            </a:extLst>
          </p:cNvPr>
          <p:cNvSpPr>
            <a:spLocks/>
          </p:cNvSpPr>
          <p:nvPr userDrawn="1"/>
        </p:nvSpPr>
        <p:spPr bwMode="auto">
          <a:xfrm>
            <a:off x="10469449" y="3095152"/>
            <a:ext cx="1758053" cy="3140035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  <a:gd name="connsiteX0" fmla="*/ 0 w 10000"/>
              <a:gd name="connsiteY0" fmla="*/ 10000 h 10000"/>
              <a:gd name="connsiteX1" fmla="*/ 2434 w 10000"/>
              <a:gd name="connsiteY1" fmla="*/ 10000 h 10000"/>
              <a:gd name="connsiteX2" fmla="*/ 10000 w 10000"/>
              <a:gd name="connsiteY2" fmla="*/ 0 h 10000"/>
              <a:gd name="connsiteX3" fmla="*/ 6202 w 10000"/>
              <a:gd name="connsiteY3" fmla="*/ 1468 h 10000"/>
              <a:gd name="connsiteX4" fmla="*/ 0 w 10000"/>
              <a:gd name="connsiteY4" fmla="*/ 10000 h 10000"/>
              <a:gd name="connsiteX0" fmla="*/ 0 w 6254"/>
              <a:gd name="connsiteY0" fmla="*/ 8532 h 8532"/>
              <a:gd name="connsiteX1" fmla="*/ 2434 w 6254"/>
              <a:gd name="connsiteY1" fmla="*/ 8532 h 8532"/>
              <a:gd name="connsiteX2" fmla="*/ 6254 w 6254"/>
              <a:gd name="connsiteY2" fmla="*/ 3388 h 8532"/>
              <a:gd name="connsiteX3" fmla="*/ 6202 w 6254"/>
              <a:gd name="connsiteY3" fmla="*/ 0 h 8532"/>
              <a:gd name="connsiteX4" fmla="*/ 0 w 6254"/>
              <a:gd name="connsiteY4" fmla="*/ 8532 h 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4" h="8532">
                <a:moveTo>
                  <a:pt x="0" y="8532"/>
                </a:moveTo>
                <a:lnTo>
                  <a:pt x="2434" y="8532"/>
                </a:lnTo>
                <a:lnTo>
                  <a:pt x="6254" y="3388"/>
                </a:lnTo>
                <a:cubicBezTo>
                  <a:pt x="6237" y="2259"/>
                  <a:pt x="6219" y="1129"/>
                  <a:pt x="6202" y="0"/>
                </a:cubicBezTo>
                <a:lnTo>
                  <a:pt x="0" y="8532"/>
                </a:lnTo>
                <a:close/>
              </a:path>
            </a:pathLst>
          </a:custGeom>
          <a:solidFill>
            <a:srgbClr val="A6A6A6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223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ayout_0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7049-D09A-FC97-5AE3-7684D997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6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CA447-4B33-14A4-A8B3-A50941C7F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80811-CF70-450A-27A7-6650EC921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5" name="Diagonal Stripe 4">
            <a:extLst>
              <a:ext uri="{FF2B5EF4-FFF2-40B4-BE49-F238E27FC236}">
                <a16:creationId xmlns:a16="http://schemas.microsoft.com/office/drawing/2014/main" id="{8DC6A165-7707-B831-4D31-547D2097E0C0}"/>
              </a:ext>
            </a:extLst>
          </p:cNvPr>
          <p:cNvSpPr/>
          <p:nvPr userDrawn="1"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C2E61BC-4260-06A6-E9F0-F6A586DC64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5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03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8">
            <a:extLst>
              <a:ext uri="{FF2B5EF4-FFF2-40B4-BE49-F238E27FC236}">
                <a16:creationId xmlns:a16="http://schemas.microsoft.com/office/drawing/2014/main" id="{2EC006B8-36F2-B291-87A1-3D4528A9F2D9}"/>
              </a:ext>
            </a:extLst>
          </p:cNvPr>
          <p:cNvSpPr>
            <a:spLocks noEditPoints="1"/>
          </p:cNvSpPr>
          <p:nvPr userDrawn="1"/>
        </p:nvSpPr>
        <p:spPr bwMode="auto">
          <a:xfrm rot="13500000">
            <a:off x="2009576" y="364092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376308-4430-17DE-55D8-C62E713A41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F87F34-3A4F-BEE8-D6A3-75E86F604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1995BA-762F-0E75-164E-C2DC8E53AF1E}"/>
              </a:ext>
            </a:extLst>
          </p:cNvPr>
          <p:cNvSpPr/>
          <p:nvPr userDrawn="1"/>
        </p:nvSpPr>
        <p:spPr>
          <a:xfrm>
            <a:off x="7293428" y="0"/>
            <a:ext cx="436517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31800" dist="508000" dir="786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344EBC-0EE1-6D60-DD13-A025929EB2A2}"/>
              </a:ext>
            </a:extLst>
          </p:cNvPr>
          <p:cNvGrpSpPr/>
          <p:nvPr userDrawn="1"/>
        </p:nvGrpSpPr>
        <p:grpSpPr>
          <a:xfrm rot="10800000">
            <a:off x="9169016" y="6004017"/>
            <a:ext cx="613993" cy="75107"/>
            <a:chOff x="-1587" y="4763"/>
            <a:chExt cx="300037" cy="42862"/>
          </a:xfrm>
          <a:solidFill>
            <a:srgbClr val="C04C4C"/>
          </a:solidFill>
        </p:grpSpPr>
        <p:sp>
          <p:nvSpPr>
            <p:cNvPr id="20" name="Oval 13">
              <a:extLst>
                <a:ext uri="{FF2B5EF4-FFF2-40B4-BE49-F238E27FC236}">
                  <a16:creationId xmlns:a16="http://schemas.microsoft.com/office/drawing/2014/main" id="{BCD5BC98-703E-C5F4-6A62-09FCC6A36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ECA11C4B-3AD6-EB59-443E-E2E20B42D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080E09A2-A318-7937-F507-9F4F1573C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806198F1-CD00-115B-03EB-DA6337A9F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8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814EC3F6-24D4-D885-5046-3A3D6823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388382"/>
            <a:ext cx="66729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12" name="Freeform 88">
            <a:extLst>
              <a:ext uri="{FF2B5EF4-FFF2-40B4-BE49-F238E27FC236}">
                <a16:creationId xmlns:a16="http://schemas.microsoft.com/office/drawing/2014/main" id="{FFE63D60-4033-0963-0257-340E61B3359D}"/>
              </a:ext>
            </a:extLst>
          </p:cNvPr>
          <p:cNvSpPr>
            <a:spLocks noEditPoints="1"/>
          </p:cNvSpPr>
          <p:nvPr userDrawn="1"/>
        </p:nvSpPr>
        <p:spPr bwMode="auto">
          <a:xfrm rot="16200000">
            <a:off x="5061976" y="2610139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C5600A4-3E4E-EC47-12EA-B6310B747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BC459D-A688-50A7-E022-E57A39DF24C8}"/>
              </a:ext>
            </a:extLst>
          </p:cNvPr>
          <p:cNvSpPr/>
          <p:nvPr userDrawn="1"/>
        </p:nvSpPr>
        <p:spPr>
          <a:xfrm>
            <a:off x="729342" y="0"/>
            <a:ext cx="4285887" cy="623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2AE79-79E4-0073-0455-4CDA30AD8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4D628-8D81-1CDE-6D27-24AB85F650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2342FF-69D1-829A-9394-7FDD7C8DC0D8}"/>
              </a:ext>
            </a:extLst>
          </p:cNvPr>
          <p:cNvGrpSpPr/>
          <p:nvPr userDrawn="1"/>
        </p:nvGrpSpPr>
        <p:grpSpPr>
          <a:xfrm>
            <a:off x="2561933" y="419857"/>
            <a:ext cx="613993" cy="75107"/>
            <a:chOff x="-1587" y="4763"/>
            <a:chExt cx="300037" cy="42862"/>
          </a:xfrm>
          <a:solidFill>
            <a:srgbClr val="C04C4C"/>
          </a:solidFill>
        </p:grpSpPr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23262089-B548-7EB2-7E11-8E96F2D4E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E939BD00-47B2-AF84-6481-FC6D266B9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3247BFCB-8D78-A506-7B1C-F4FFA425C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B4410486-EA59-BC01-71A7-DDAC2A1E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8" y="4763"/>
              <a:ext cx="36512" cy="42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B3FE10FD-D9C0-C344-A74A-C6F10F75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76" y="2103437"/>
            <a:ext cx="381571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316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05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6">
            <a:extLst>
              <a:ext uri="{FF2B5EF4-FFF2-40B4-BE49-F238E27FC236}">
                <a16:creationId xmlns:a16="http://schemas.microsoft.com/office/drawing/2014/main" id="{955C00B2-487B-35F9-EFC4-6711B63378F0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1064240" y="0"/>
            <a:ext cx="1127760" cy="1447800"/>
          </a:xfrm>
          <a:custGeom>
            <a:avLst/>
            <a:gdLst>
              <a:gd name="T0" fmla="*/ 1 w 343"/>
              <a:gd name="T1" fmla="*/ 0 h 344"/>
              <a:gd name="T2" fmla="*/ 343 w 343"/>
              <a:gd name="T3" fmla="*/ 343 h 344"/>
              <a:gd name="T4" fmla="*/ 43 w 343"/>
              <a:gd name="T5" fmla="*/ 344 h 344"/>
              <a:gd name="T6" fmla="*/ 0 w 343"/>
              <a:gd name="T7" fmla="*/ 301 h 344"/>
              <a:gd name="T8" fmla="*/ 1 w 343"/>
              <a:gd name="T9" fmla="*/ 0 h 344"/>
              <a:gd name="connsiteX0" fmla="*/ 30 w 10001"/>
              <a:gd name="connsiteY0" fmla="*/ 0 h 10000"/>
              <a:gd name="connsiteX1" fmla="*/ 10001 w 10001"/>
              <a:gd name="connsiteY1" fmla="*/ 9971 h 10000"/>
              <a:gd name="connsiteX2" fmla="*/ 1255 w 10001"/>
              <a:gd name="connsiteY2" fmla="*/ 10000 h 10000"/>
              <a:gd name="connsiteX3" fmla="*/ 1 w 10001"/>
              <a:gd name="connsiteY3" fmla="*/ 8750 h 10000"/>
              <a:gd name="connsiteX4" fmla="*/ 30 w 10001"/>
              <a:gd name="connsiteY4" fmla="*/ 0 h 10000"/>
              <a:gd name="connsiteX0" fmla="*/ 30 w 10001"/>
              <a:gd name="connsiteY0" fmla="*/ 0 h 10000"/>
              <a:gd name="connsiteX1" fmla="*/ 10001 w 10001"/>
              <a:gd name="connsiteY1" fmla="*/ 9971 h 10000"/>
              <a:gd name="connsiteX2" fmla="*/ 1255 w 10001"/>
              <a:gd name="connsiteY2" fmla="*/ 10000 h 10000"/>
              <a:gd name="connsiteX3" fmla="*/ 1 w 10001"/>
              <a:gd name="connsiteY3" fmla="*/ 8750 h 10000"/>
              <a:gd name="connsiteX4" fmla="*/ 30 w 1000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30" y="0"/>
                </a:moveTo>
                <a:lnTo>
                  <a:pt x="10001" y="9971"/>
                </a:lnTo>
                <a:lnTo>
                  <a:pt x="1255" y="10000"/>
                </a:lnTo>
                <a:cubicBezTo>
                  <a:pt x="-92" y="10000"/>
                  <a:pt x="1" y="9419"/>
                  <a:pt x="1" y="8750"/>
                </a:cubicBezTo>
                <a:cubicBezTo>
                  <a:pt x="11" y="5833"/>
                  <a:pt x="20" y="2917"/>
                  <a:pt x="30" y="0"/>
                </a:cubicBezTo>
                <a:close/>
              </a:path>
            </a:pathLst>
          </a:custGeom>
          <a:solidFill>
            <a:srgbClr val="C04C4C"/>
          </a:solidFill>
          <a:ln>
            <a:noFill/>
          </a:ln>
          <a:effectLst>
            <a:innerShdw blurRad="901700" dist="50800" dir="189000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1A13B1-4FE2-47EF-C699-2F5D32C46C7B}"/>
              </a:ext>
            </a:extLst>
          </p:cNvPr>
          <p:cNvSpPr/>
          <p:nvPr userDrawn="1"/>
        </p:nvSpPr>
        <p:spPr>
          <a:xfrm>
            <a:off x="0" y="0"/>
            <a:ext cx="51489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457200" dist="215900" sx="96000" sy="9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5F1C4-1CE7-DD7E-48D5-4216747D32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23489-9DE8-D078-A240-0B0232406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5B65FFBD-94D0-7BC8-3B24-CAF4FC2B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2" y="1286581"/>
            <a:ext cx="41692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62D7562-98EB-7777-7293-CA6B3C3C6E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2114" y="733425"/>
            <a:ext cx="2939143" cy="2363380"/>
          </a:xfrm>
        </p:spPr>
        <p:txBody>
          <a:bodyPr/>
          <a:lstStyle/>
          <a:p>
            <a:endParaRPr lang="en-MY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B3311D2B-C82E-1CAD-A451-9734F58E5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5258" y="733425"/>
            <a:ext cx="2939143" cy="2363380"/>
          </a:xfrm>
        </p:spPr>
        <p:txBody>
          <a:bodyPr/>
          <a:lstStyle/>
          <a:p>
            <a:endParaRPr lang="en-MY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74429CBD-241C-5A28-0B76-94FBEBD0C0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2114" y="3244668"/>
            <a:ext cx="2939143" cy="2363380"/>
          </a:xfrm>
        </p:spPr>
        <p:txBody>
          <a:bodyPr/>
          <a:lstStyle/>
          <a:p>
            <a:endParaRPr lang="en-MY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CFCC5C12-97DC-F983-E825-5420E2382D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95258" y="3244668"/>
            <a:ext cx="2939143" cy="2363380"/>
          </a:xfrm>
        </p:spPr>
        <p:txBody>
          <a:bodyPr/>
          <a:lstStyle/>
          <a:p>
            <a:endParaRPr lang="en-MY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AA3835C-FADD-1650-B8D8-CE293B5F5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80" y="6338033"/>
            <a:ext cx="1069391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Diagonal Stripe 4">
            <a:extLst>
              <a:ext uri="{FF2B5EF4-FFF2-40B4-BE49-F238E27FC236}">
                <a16:creationId xmlns:a16="http://schemas.microsoft.com/office/drawing/2014/main" id="{2C42E429-2984-FD06-B980-5826B41BC123}"/>
              </a:ext>
            </a:extLst>
          </p:cNvPr>
          <p:cNvSpPr/>
          <p:nvPr userDrawn="1"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8261F-6835-9486-4798-B9A07195D78C}"/>
              </a:ext>
            </a:extLst>
          </p:cNvPr>
          <p:cNvSpPr/>
          <p:nvPr userDrawn="1"/>
        </p:nvSpPr>
        <p:spPr>
          <a:xfrm rot="10800000">
            <a:off x="2093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7E563-BFAE-519A-4A8B-22300B086917}"/>
              </a:ext>
            </a:extLst>
          </p:cNvPr>
          <p:cNvSpPr/>
          <p:nvPr userDrawn="1"/>
        </p:nvSpPr>
        <p:spPr>
          <a:xfrm rot="10800000">
            <a:off x="2095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FDF2C4-A780-511B-093B-368D5530493C}"/>
              </a:ext>
            </a:extLst>
          </p:cNvPr>
          <p:cNvSpPr/>
          <p:nvPr userDrawn="1"/>
        </p:nvSpPr>
        <p:spPr>
          <a:xfrm rot="10800000">
            <a:off x="2093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E7417D1-014A-5984-58A6-AA6486BF75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80" y="6338033"/>
            <a:ext cx="1069391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8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A5AEAA-D9F4-2E35-437C-BA8524DF94F6}"/>
              </a:ext>
            </a:extLst>
          </p:cNvPr>
          <p:cNvSpPr/>
          <p:nvPr userDrawn="1"/>
        </p:nvSpPr>
        <p:spPr>
          <a:xfrm flipH="1">
            <a:off x="11899557" y="0"/>
            <a:ext cx="61784" cy="6277232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Diagonal Stripe 4">
            <a:extLst>
              <a:ext uri="{FF2B5EF4-FFF2-40B4-BE49-F238E27FC236}">
                <a16:creationId xmlns:a16="http://schemas.microsoft.com/office/drawing/2014/main" id="{2C42E429-2984-FD06-B980-5826B41BC123}"/>
              </a:ext>
            </a:extLst>
          </p:cNvPr>
          <p:cNvSpPr/>
          <p:nvPr userDrawn="1"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24BF6-BCDA-9AF9-A625-9294B79A5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5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71898-202E-A9B0-5802-EB291E6E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86769-6690-B393-F5E4-DCECFF419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C639E-4B25-1826-B194-296A678A9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887" y="6444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6E48471-839B-1190-2A8F-CDE90D81E453}"/>
              </a:ext>
            </a:extLst>
          </p:cNvPr>
          <p:cNvSpPr/>
          <p:nvPr userDrawn="1"/>
        </p:nvSpPr>
        <p:spPr>
          <a:xfrm>
            <a:off x="5553075" y="6413500"/>
            <a:ext cx="1085850" cy="444500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71315-3089-4F92-F4F2-BBC69C1FA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8816" y="64330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737D3DD-0AB3-4F16-99FA-6262B2B4036D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5810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49" r:id="rId3"/>
    <p:sldLayoutId id="2147483654" r:id="rId4"/>
    <p:sldLayoutId id="2147483650" r:id="rId5"/>
    <p:sldLayoutId id="2147483651" r:id="rId6"/>
    <p:sldLayoutId id="2147483652" r:id="rId7"/>
    <p:sldLayoutId id="2147483659" r:id="rId8"/>
    <p:sldLayoutId id="2147483665" r:id="rId9"/>
    <p:sldLayoutId id="2147483666" r:id="rId10"/>
    <p:sldLayoutId id="2147483653" r:id="rId11"/>
    <p:sldLayoutId id="2147483655" r:id="rId12"/>
    <p:sldLayoutId id="2147483663" r:id="rId13"/>
    <p:sldLayoutId id="2147483660" r:id="rId14"/>
    <p:sldLayoutId id="2147483656" r:id="rId15"/>
    <p:sldLayoutId id="2147483657" r:id="rId16"/>
    <p:sldLayoutId id="2147483658" r:id="rId17"/>
    <p:sldLayoutId id="2147483661" r:id="rId18"/>
    <p:sldLayoutId id="21474836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1B0FC45-CCBC-87D7-B16A-0C57DA545B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358" y="-16187"/>
            <a:ext cx="5097012" cy="688096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26E51-2E2C-08F4-5CBA-0BC27FC9F43D}"/>
              </a:ext>
            </a:extLst>
          </p:cNvPr>
          <p:cNvSpPr txBox="1"/>
          <p:nvPr/>
        </p:nvSpPr>
        <p:spPr>
          <a:xfrm>
            <a:off x="298177" y="2147023"/>
            <a:ext cx="7192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spc="300">
                <a:solidFill>
                  <a:schemeClr val="bg1"/>
                </a:solidFill>
                <a:latin typeface="+mj-lt"/>
              </a:rPr>
              <a:t>Panduan menjawab ePPPK bagi Pelajar</a:t>
            </a:r>
            <a:br>
              <a:rPr lang="en-US" sz="3200" b="1" kern="0" spc="300">
                <a:solidFill>
                  <a:schemeClr val="bg1"/>
                </a:solidFill>
                <a:latin typeface="+mj-lt"/>
              </a:rPr>
            </a:br>
            <a:r>
              <a:rPr lang="en-US" sz="3200" b="1" kern="0" spc="300">
                <a:solidFill>
                  <a:schemeClr val="bg1"/>
                </a:solidFill>
                <a:latin typeface="+mj-lt"/>
              </a:rPr>
              <a:t/>
            </a:r>
            <a:br>
              <a:rPr lang="en-US" sz="3200" b="1" kern="0" spc="300">
                <a:solidFill>
                  <a:schemeClr val="bg1"/>
                </a:solidFill>
                <a:latin typeface="+mj-lt"/>
              </a:rPr>
            </a:br>
            <a:r>
              <a:rPr lang="en-US" sz="3200" b="1" kern="0" spc="300">
                <a:solidFill>
                  <a:schemeClr val="bg1"/>
                </a:solidFill>
                <a:latin typeface="+mj-lt"/>
              </a:rPr>
              <a:t>Student’s Guide to Answer ePPPK</a:t>
            </a:r>
            <a:endParaRPr lang="en-US" sz="3200" b="1" kern="0" spc="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34DA1-6A51-A370-803C-39C5200F90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32" y="6427226"/>
            <a:ext cx="2396218" cy="136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2BEA4-D434-75CD-7F1D-9550105AD2FD}"/>
              </a:ext>
            </a:extLst>
          </p:cNvPr>
          <p:cNvSpPr txBox="1"/>
          <p:nvPr/>
        </p:nvSpPr>
        <p:spPr>
          <a:xfrm>
            <a:off x="7293968" y="6495395"/>
            <a:ext cx="1681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dirty="0">
                <a:solidFill>
                  <a:schemeClr val="bg1"/>
                </a:solidFill>
              </a:rPr>
              <a:t>UTM JOHOR BAHRU</a:t>
            </a:r>
          </a:p>
        </p:txBody>
      </p:sp>
    </p:spTree>
    <p:extLst>
      <p:ext uri="{BB962C8B-B14F-4D97-AF65-F5344CB8AC3E}">
        <p14:creationId xmlns:p14="http://schemas.microsoft.com/office/powerpoint/2010/main" val="52319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5BFD76-B109-41EA-99CA-209B39A2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" y="164836"/>
            <a:ext cx="6028611" cy="27776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93659-D7C6-4A05-B3CE-76EDC116A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10</a:t>
            </a:fld>
            <a:endParaRPr lang="en-MY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FC3CE7F-849D-4F2D-B161-EE13DB9BD42F}"/>
              </a:ext>
            </a:extLst>
          </p:cNvPr>
          <p:cNvSpPr txBox="1">
            <a:spLocks/>
          </p:cNvSpPr>
          <p:nvPr/>
        </p:nvSpPr>
        <p:spPr>
          <a:xfrm>
            <a:off x="8909971" y="32878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Screen Display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D3349D-D7DF-4922-8E8D-7E97127D0B06}"/>
              </a:ext>
            </a:extLst>
          </p:cNvPr>
          <p:cNvSpPr txBox="1">
            <a:spLocks/>
          </p:cNvSpPr>
          <p:nvPr/>
        </p:nvSpPr>
        <p:spPr>
          <a:xfrm>
            <a:off x="8909970" y="105675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EPPPK</a:t>
            </a:r>
          </a:p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Successful Submission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CB234-9D93-49DC-A706-7E940040C6AE}"/>
              </a:ext>
            </a:extLst>
          </p:cNvPr>
          <p:cNvSpPr/>
          <p:nvPr/>
        </p:nvSpPr>
        <p:spPr>
          <a:xfrm>
            <a:off x="5526657" y="2390955"/>
            <a:ext cx="431320" cy="129396"/>
          </a:xfrm>
          <a:prstGeom prst="rect">
            <a:avLst/>
          </a:prstGeom>
          <a:solidFill>
            <a:srgbClr val="FFFFFF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" y="2847688"/>
            <a:ext cx="6698641" cy="3163247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>
          <a:xfrm>
            <a:off x="6090416" y="2179887"/>
            <a:ext cx="1179576" cy="2249424"/>
          </a:xfrm>
          <a:prstGeom prst="curvedLeftArrow">
            <a:avLst/>
          </a:prstGeom>
          <a:solidFill>
            <a:srgbClr val="FFC000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  <p:sp>
        <p:nvSpPr>
          <p:cNvPr id="12" name="Rectangular Callout 11"/>
          <p:cNvSpPr/>
          <p:nvPr/>
        </p:nvSpPr>
        <p:spPr>
          <a:xfrm rot="5400000">
            <a:off x="7498080" y="2647410"/>
            <a:ext cx="2075688" cy="1865376"/>
          </a:xfrm>
          <a:prstGeom prst="wedgeRectCallout">
            <a:avLst/>
          </a:prstGeom>
          <a:solidFill>
            <a:srgbClr val="FFFFFF"/>
          </a:solidFill>
          <a:ln w="3175" cap="flat">
            <a:solidFill>
              <a:schemeClr val="accent1"/>
            </a:solidFill>
            <a:prstDash val="solid"/>
            <a:miter/>
          </a:ln>
        </p:spPr>
        <p:txBody>
          <a:bodyPr vert="vert270" rtlCol="0" anchor="ctr"/>
          <a:lstStyle/>
          <a:p>
            <a:pPr algn="ctr"/>
            <a:r>
              <a:rPr lang="en-MY"/>
              <a:t>After submission, student will be directed to the list of subjects.</a:t>
            </a:r>
          </a:p>
        </p:txBody>
      </p:sp>
    </p:spTree>
    <p:extLst>
      <p:ext uri="{BB962C8B-B14F-4D97-AF65-F5344CB8AC3E}">
        <p14:creationId xmlns:p14="http://schemas.microsoft.com/office/powerpoint/2010/main" val="242601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93659-D7C6-4A05-B3CE-76EDC116A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11</a:t>
            </a:fld>
            <a:endParaRPr lang="en-MY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FC3CE7F-849D-4F2D-B161-EE13DB9BD42F}"/>
              </a:ext>
            </a:extLst>
          </p:cNvPr>
          <p:cNvSpPr txBox="1">
            <a:spLocks/>
          </p:cNvSpPr>
          <p:nvPr/>
        </p:nvSpPr>
        <p:spPr>
          <a:xfrm>
            <a:off x="8909971" y="32878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Screen Display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D3349D-D7DF-4922-8E8D-7E97127D0B06}"/>
              </a:ext>
            </a:extLst>
          </p:cNvPr>
          <p:cNvSpPr txBox="1">
            <a:spLocks/>
          </p:cNvSpPr>
          <p:nvPr/>
        </p:nvSpPr>
        <p:spPr>
          <a:xfrm>
            <a:off x="8909970" y="105675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EPPPK</a:t>
            </a:r>
          </a:p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Closed evaluation period 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0B1C1-B1BD-4156-9385-EAA816E82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3" y="1482722"/>
            <a:ext cx="6811548" cy="265795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A935AFD-7384-4C82-8724-AFC8E9EC6418}"/>
              </a:ext>
            </a:extLst>
          </p:cNvPr>
          <p:cNvSpPr/>
          <p:nvPr/>
        </p:nvSpPr>
        <p:spPr>
          <a:xfrm>
            <a:off x="2812211" y="4271985"/>
            <a:ext cx="4002657" cy="705457"/>
          </a:xfrm>
          <a:prstGeom prst="wedgeRoundRectCallout">
            <a:avLst>
              <a:gd name="adj1" fmla="val -30751"/>
              <a:gd name="adj2" fmla="val -13777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Notification display when the evaluation period has expired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BE127-828D-4891-AB51-D7A667707D89}"/>
              </a:ext>
            </a:extLst>
          </p:cNvPr>
          <p:cNvSpPr/>
          <p:nvPr/>
        </p:nvSpPr>
        <p:spPr>
          <a:xfrm>
            <a:off x="4045789" y="2126411"/>
            <a:ext cx="431320" cy="129396"/>
          </a:xfrm>
          <a:prstGeom prst="rect">
            <a:avLst/>
          </a:prstGeom>
          <a:solidFill>
            <a:srgbClr val="FFFFFF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CB234-9D93-49DC-A706-7E940040C6AE}"/>
              </a:ext>
            </a:extLst>
          </p:cNvPr>
          <p:cNvSpPr/>
          <p:nvPr/>
        </p:nvSpPr>
        <p:spPr>
          <a:xfrm>
            <a:off x="5526657" y="2390955"/>
            <a:ext cx="431320" cy="129396"/>
          </a:xfrm>
          <a:prstGeom prst="rect">
            <a:avLst/>
          </a:prstGeom>
          <a:solidFill>
            <a:srgbClr val="FFFFFF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244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77525C-F195-5206-5F25-4A53DDEA3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12</a:t>
            </a:fld>
            <a:endParaRPr lang="en-MY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77BB20-213E-C27B-0FA6-6E409A6586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378" y="1988522"/>
            <a:ext cx="3950678" cy="1334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4954A-E879-660C-875F-11476DACCF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67" y="4110114"/>
            <a:ext cx="6150450" cy="3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3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D0A20-4A53-4C5D-BD32-E72EC09095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2</a:t>
            </a:fld>
            <a:endParaRPr lang="en-M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DFAF77-4122-4D29-8C26-62892690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00" y="1233174"/>
            <a:ext cx="3815716" cy="3275766"/>
          </a:xfrm>
        </p:spPr>
        <p:txBody>
          <a:bodyPr>
            <a:normAutofit/>
          </a:bodyPr>
          <a:lstStyle/>
          <a:p>
            <a:r>
              <a:rPr lang="en-US"/>
              <a:t>Akses</a:t>
            </a:r>
            <a:br>
              <a:rPr lang="en-US"/>
            </a:br>
            <a:r>
              <a:rPr lang="en-US"/>
              <a:t>ePPPK oleh pelajar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ePPPK Access for student</a:t>
            </a:r>
            <a:endParaRPr lang="en-MY" dirty="0"/>
          </a:p>
        </p:txBody>
      </p:sp>
      <p:grpSp>
        <p:nvGrpSpPr>
          <p:cNvPr id="2" name="Group 1"/>
          <p:cNvGrpSpPr/>
          <p:nvPr/>
        </p:nvGrpSpPr>
        <p:grpSpPr>
          <a:xfrm>
            <a:off x="5293501" y="1704786"/>
            <a:ext cx="6574267" cy="2908257"/>
            <a:chOff x="5478139" y="1564110"/>
            <a:chExt cx="6574267" cy="29082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C05BE8-9AA8-4224-B71F-52927867451A}"/>
                </a:ext>
              </a:extLst>
            </p:cNvPr>
            <p:cNvGrpSpPr/>
            <p:nvPr/>
          </p:nvGrpSpPr>
          <p:grpSpPr>
            <a:xfrm>
              <a:off x="5506519" y="1564110"/>
              <a:ext cx="6545887" cy="2908257"/>
              <a:chOff x="1310995" y="1904665"/>
              <a:chExt cx="5825286" cy="2780579"/>
            </a:xfrm>
            <a:gradFill>
              <a:gsLst>
                <a:gs pos="75000">
                  <a:schemeClr val="accent2"/>
                </a:gs>
                <a:gs pos="50000">
                  <a:schemeClr val="accent6"/>
                </a:gs>
                <a:gs pos="25000">
                  <a:schemeClr val="accent3"/>
                </a:gs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</p:grpSpPr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BA66139F-B281-41E2-8002-BDE70D53A204}"/>
                  </a:ext>
                </a:extLst>
              </p:cNvPr>
              <p:cNvSpPr/>
              <p:nvPr/>
            </p:nvSpPr>
            <p:spPr>
              <a:xfrm>
                <a:off x="3072360" y="1904667"/>
                <a:ext cx="4063921" cy="2681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69" y="17"/>
                    </a:moveTo>
                    <a:lnTo>
                      <a:pt x="12865" y="17"/>
                    </a:lnTo>
                    <a:cubicBezTo>
                      <a:pt x="11537" y="17"/>
                      <a:pt x="10457" y="1655"/>
                      <a:pt x="10457" y="3668"/>
                    </a:cubicBezTo>
                    <a:lnTo>
                      <a:pt x="10457" y="4334"/>
                    </a:lnTo>
                    <a:cubicBezTo>
                      <a:pt x="10119" y="4385"/>
                      <a:pt x="9860" y="4811"/>
                      <a:pt x="9860" y="5323"/>
                    </a:cubicBezTo>
                    <a:cubicBezTo>
                      <a:pt x="9860" y="5869"/>
                      <a:pt x="10153" y="6330"/>
                      <a:pt x="10524" y="6330"/>
                    </a:cubicBezTo>
                    <a:cubicBezTo>
                      <a:pt x="10884" y="6330"/>
                      <a:pt x="11188" y="5886"/>
                      <a:pt x="11188" y="5323"/>
                    </a:cubicBezTo>
                    <a:cubicBezTo>
                      <a:pt x="11188" y="4880"/>
                      <a:pt x="10997" y="4504"/>
                      <a:pt x="10727" y="4368"/>
                    </a:cubicBezTo>
                    <a:lnTo>
                      <a:pt x="10727" y="3651"/>
                    </a:lnTo>
                    <a:cubicBezTo>
                      <a:pt x="10727" y="1860"/>
                      <a:pt x="11695" y="392"/>
                      <a:pt x="12877" y="392"/>
                    </a:cubicBezTo>
                    <a:lnTo>
                      <a:pt x="19180" y="392"/>
                    </a:lnTo>
                    <a:cubicBezTo>
                      <a:pt x="20362" y="392"/>
                      <a:pt x="21330" y="1860"/>
                      <a:pt x="21330" y="3651"/>
                    </a:cubicBezTo>
                    <a:lnTo>
                      <a:pt x="21330" y="17949"/>
                    </a:lnTo>
                    <a:cubicBezTo>
                      <a:pt x="21330" y="19740"/>
                      <a:pt x="20362" y="21208"/>
                      <a:pt x="19180" y="21208"/>
                    </a:cubicBezTo>
                    <a:lnTo>
                      <a:pt x="14903" y="21208"/>
                    </a:lnTo>
                    <a:cubicBezTo>
                      <a:pt x="14025" y="21208"/>
                      <a:pt x="13237" y="20406"/>
                      <a:pt x="12910" y="19160"/>
                    </a:cubicBezTo>
                    <a:lnTo>
                      <a:pt x="8464" y="2303"/>
                    </a:lnTo>
                    <a:cubicBezTo>
                      <a:pt x="8093" y="904"/>
                      <a:pt x="7215" y="0"/>
                      <a:pt x="6224" y="0"/>
                    </a:cubicBezTo>
                    <a:lnTo>
                      <a:pt x="2938" y="0"/>
                    </a:lnTo>
                    <a:cubicBezTo>
                      <a:pt x="1610" y="0"/>
                      <a:pt x="529" y="1638"/>
                      <a:pt x="529" y="3651"/>
                    </a:cubicBezTo>
                    <a:lnTo>
                      <a:pt x="529" y="4334"/>
                    </a:lnTo>
                    <a:cubicBezTo>
                      <a:pt x="225" y="4419"/>
                      <a:pt x="0" y="4828"/>
                      <a:pt x="0" y="5323"/>
                    </a:cubicBezTo>
                    <a:cubicBezTo>
                      <a:pt x="0" y="5869"/>
                      <a:pt x="293" y="6330"/>
                      <a:pt x="664" y="6330"/>
                    </a:cubicBezTo>
                    <a:cubicBezTo>
                      <a:pt x="1036" y="6330"/>
                      <a:pt x="1328" y="5886"/>
                      <a:pt x="1328" y="5323"/>
                    </a:cubicBezTo>
                    <a:cubicBezTo>
                      <a:pt x="1328" y="4845"/>
                      <a:pt x="1103" y="4436"/>
                      <a:pt x="799" y="4334"/>
                    </a:cubicBezTo>
                    <a:lnTo>
                      <a:pt x="799" y="3651"/>
                    </a:lnTo>
                    <a:cubicBezTo>
                      <a:pt x="799" y="1860"/>
                      <a:pt x="1767" y="392"/>
                      <a:pt x="2949" y="392"/>
                    </a:cubicBezTo>
                    <a:lnTo>
                      <a:pt x="6236" y="392"/>
                    </a:lnTo>
                    <a:cubicBezTo>
                      <a:pt x="7114" y="392"/>
                      <a:pt x="7902" y="1194"/>
                      <a:pt x="8228" y="2440"/>
                    </a:cubicBezTo>
                    <a:lnTo>
                      <a:pt x="12674" y="19297"/>
                    </a:lnTo>
                    <a:cubicBezTo>
                      <a:pt x="13046" y="20696"/>
                      <a:pt x="13923" y="21600"/>
                      <a:pt x="14914" y="21600"/>
                    </a:cubicBezTo>
                    <a:lnTo>
                      <a:pt x="19191" y="21600"/>
                    </a:lnTo>
                    <a:cubicBezTo>
                      <a:pt x="20519" y="21600"/>
                      <a:pt x="21600" y="19962"/>
                      <a:pt x="21600" y="17949"/>
                    </a:cubicBezTo>
                    <a:lnTo>
                      <a:pt x="21600" y="3668"/>
                    </a:lnTo>
                    <a:cubicBezTo>
                      <a:pt x="21577" y="1655"/>
                      <a:pt x="20497" y="17"/>
                      <a:pt x="19169" y="17"/>
                    </a:cubicBezTo>
                    <a:close/>
                    <a:moveTo>
                      <a:pt x="10119" y="5340"/>
                    </a:moveTo>
                    <a:cubicBezTo>
                      <a:pt x="10119" y="5033"/>
                      <a:pt x="10265" y="4794"/>
                      <a:pt x="10457" y="4743"/>
                    </a:cubicBezTo>
                    <a:cubicBezTo>
                      <a:pt x="10479" y="4743"/>
                      <a:pt x="10490" y="4726"/>
                      <a:pt x="10513" y="4726"/>
                    </a:cubicBezTo>
                    <a:cubicBezTo>
                      <a:pt x="10592" y="4726"/>
                      <a:pt x="10659" y="4760"/>
                      <a:pt x="10716" y="4811"/>
                    </a:cubicBezTo>
                    <a:cubicBezTo>
                      <a:pt x="10828" y="4914"/>
                      <a:pt x="10907" y="5101"/>
                      <a:pt x="10907" y="5323"/>
                    </a:cubicBezTo>
                    <a:cubicBezTo>
                      <a:pt x="10907" y="5647"/>
                      <a:pt x="10727" y="5920"/>
                      <a:pt x="10513" y="5920"/>
                    </a:cubicBezTo>
                    <a:cubicBezTo>
                      <a:pt x="10299" y="5937"/>
                      <a:pt x="10119" y="5664"/>
                      <a:pt x="10119" y="5340"/>
                    </a:cubicBezTo>
                    <a:close/>
                    <a:moveTo>
                      <a:pt x="248" y="5340"/>
                    </a:moveTo>
                    <a:cubicBezTo>
                      <a:pt x="248" y="5084"/>
                      <a:pt x="360" y="4863"/>
                      <a:pt x="518" y="4777"/>
                    </a:cubicBezTo>
                    <a:cubicBezTo>
                      <a:pt x="563" y="4760"/>
                      <a:pt x="608" y="4743"/>
                      <a:pt x="653" y="4743"/>
                    </a:cubicBezTo>
                    <a:cubicBezTo>
                      <a:pt x="698" y="4743"/>
                      <a:pt x="743" y="4760"/>
                      <a:pt x="788" y="4777"/>
                    </a:cubicBezTo>
                    <a:cubicBezTo>
                      <a:pt x="945" y="4863"/>
                      <a:pt x="1058" y="5084"/>
                      <a:pt x="1058" y="5340"/>
                    </a:cubicBezTo>
                    <a:cubicBezTo>
                      <a:pt x="1058" y="5664"/>
                      <a:pt x="878" y="5937"/>
                      <a:pt x="664" y="5937"/>
                    </a:cubicBezTo>
                    <a:cubicBezTo>
                      <a:pt x="450" y="5937"/>
                      <a:pt x="248" y="5664"/>
                      <a:pt x="248" y="534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83ED7AA1-6D38-499F-9030-DEE6F7316257}"/>
                  </a:ext>
                </a:extLst>
              </p:cNvPr>
              <p:cNvSpPr/>
              <p:nvPr/>
            </p:nvSpPr>
            <p:spPr>
              <a:xfrm>
                <a:off x="1310995" y="1904665"/>
                <a:ext cx="4127453" cy="2780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46" y="19675"/>
                    </a:moveTo>
                    <a:cubicBezTo>
                      <a:pt x="20636" y="19675"/>
                      <a:pt x="20370" y="20004"/>
                      <a:pt x="20303" y="20448"/>
                    </a:cubicBezTo>
                    <a:lnTo>
                      <a:pt x="14152" y="20448"/>
                    </a:lnTo>
                    <a:cubicBezTo>
                      <a:pt x="13288" y="20448"/>
                      <a:pt x="12512" y="19675"/>
                      <a:pt x="12191" y="18474"/>
                    </a:cubicBezTo>
                    <a:lnTo>
                      <a:pt x="7813" y="2221"/>
                    </a:lnTo>
                    <a:cubicBezTo>
                      <a:pt x="7448" y="872"/>
                      <a:pt x="6583" y="0"/>
                      <a:pt x="5608" y="0"/>
                    </a:cubicBezTo>
                    <a:lnTo>
                      <a:pt x="2372" y="0"/>
                    </a:lnTo>
                    <a:cubicBezTo>
                      <a:pt x="1064" y="0"/>
                      <a:pt x="0" y="1579"/>
                      <a:pt x="0" y="3520"/>
                    </a:cubicBezTo>
                    <a:lnTo>
                      <a:pt x="0" y="17306"/>
                    </a:lnTo>
                    <a:cubicBezTo>
                      <a:pt x="0" y="19248"/>
                      <a:pt x="1064" y="20827"/>
                      <a:pt x="2372" y="20827"/>
                    </a:cubicBezTo>
                    <a:lnTo>
                      <a:pt x="10540" y="20827"/>
                    </a:lnTo>
                    <a:cubicBezTo>
                      <a:pt x="10595" y="21271"/>
                      <a:pt x="10861" y="21600"/>
                      <a:pt x="11182" y="21600"/>
                    </a:cubicBezTo>
                    <a:cubicBezTo>
                      <a:pt x="11537" y="21600"/>
                      <a:pt x="11836" y="21172"/>
                      <a:pt x="11836" y="20629"/>
                    </a:cubicBezTo>
                    <a:cubicBezTo>
                      <a:pt x="11836" y="20087"/>
                      <a:pt x="11548" y="19659"/>
                      <a:pt x="11182" y="19659"/>
                    </a:cubicBezTo>
                    <a:cubicBezTo>
                      <a:pt x="10872" y="19659"/>
                      <a:pt x="10606" y="19988"/>
                      <a:pt x="10540" y="20432"/>
                    </a:cubicBezTo>
                    <a:lnTo>
                      <a:pt x="2372" y="20432"/>
                    </a:lnTo>
                    <a:cubicBezTo>
                      <a:pt x="1208" y="20432"/>
                      <a:pt x="255" y="19017"/>
                      <a:pt x="255" y="17290"/>
                    </a:cubicBezTo>
                    <a:lnTo>
                      <a:pt x="255" y="3520"/>
                    </a:lnTo>
                    <a:cubicBezTo>
                      <a:pt x="255" y="1793"/>
                      <a:pt x="1208" y="378"/>
                      <a:pt x="2372" y="378"/>
                    </a:cubicBezTo>
                    <a:lnTo>
                      <a:pt x="5608" y="378"/>
                    </a:lnTo>
                    <a:cubicBezTo>
                      <a:pt x="6472" y="378"/>
                      <a:pt x="7248" y="1152"/>
                      <a:pt x="7569" y="2352"/>
                    </a:cubicBezTo>
                    <a:lnTo>
                      <a:pt x="11947" y="18606"/>
                    </a:lnTo>
                    <a:cubicBezTo>
                      <a:pt x="12313" y="19955"/>
                      <a:pt x="13177" y="20827"/>
                      <a:pt x="14152" y="20827"/>
                    </a:cubicBezTo>
                    <a:lnTo>
                      <a:pt x="20303" y="20827"/>
                    </a:lnTo>
                    <a:cubicBezTo>
                      <a:pt x="20359" y="21271"/>
                      <a:pt x="20625" y="21600"/>
                      <a:pt x="20946" y="21600"/>
                    </a:cubicBezTo>
                    <a:cubicBezTo>
                      <a:pt x="21301" y="21600"/>
                      <a:pt x="21600" y="21172"/>
                      <a:pt x="21600" y="20629"/>
                    </a:cubicBezTo>
                    <a:cubicBezTo>
                      <a:pt x="21600" y="20087"/>
                      <a:pt x="21301" y="19675"/>
                      <a:pt x="20946" y="19675"/>
                    </a:cubicBezTo>
                    <a:close/>
                    <a:moveTo>
                      <a:pt x="10783" y="20646"/>
                    </a:moveTo>
                    <a:cubicBezTo>
                      <a:pt x="10783" y="20580"/>
                      <a:pt x="10794" y="20514"/>
                      <a:pt x="10806" y="20448"/>
                    </a:cubicBezTo>
                    <a:cubicBezTo>
                      <a:pt x="10861" y="20218"/>
                      <a:pt x="11005" y="20054"/>
                      <a:pt x="11171" y="20054"/>
                    </a:cubicBezTo>
                    <a:cubicBezTo>
                      <a:pt x="11382" y="20054"/>
                      <a:pt x="11559" y="20317"/>
                      <a:pt x="11559" y="20629"/>
                    </a:cubicBezTo>
                    <a:cubicBezTo>
                      <a:pt x="11559" y="20942"/>
                      <a:pt x="11382" y="21205"/>
                      <a:pt x="11171" y="21205"/>
                    </a:cubicBezTo>
                    <a:cubicBezTo>
                      <a:pt x="11005" y="21205"/>
                      <a:pt x="10861" y="21041"/>
                      <a:pt x="10806" y="20810"/>
                    </a:cubicBezTo>
                    <a:cubicBezTo>
                      <a:pt x="10794" y="20777"/>
                      <a:pt x="10783" y="20712"/>
                      <a:pt x="10783" y="20646"/>
                    </a:cubicBezTo>
                    <a:close/>
                    <a:moveTo>
                      <a:pt x="20946" y="21222"/>
                    </a:moveTo>
                    <a:cubicBezTo>
                      <a:pt x="20780" y="21222"/>
                      <a:pt x="20636" y="21057"/>
                      <a:pt x="20580" y="20827"/>
                    </a:cubicBezTo>
                    <a:cubicBezTo>
                      <a:pt x="20569" y="20761"/>
                      <a:pt x="20558" y="20695"/>
                      <a:pt x="20558" y="20629"/>
                    </a:cubicBezTo>
                    <a:cubicBezTo>
                      <a:pt x="20558" y="20564"/>
                      <a:pt x="20569" y="20498"/>
                      <a:pt x="20580" y="20432"/>
                    </a:cubicBezTo>
                    <a:cubicBezTo>
                      <a:pt x="20636" y="20202"/>
                      <a:pt x="20780" y="20037"/>
                      <a:pt x="20946" y="20037"/>
                    </a:cubicBezTo>
                    <a:cubicBezTo>
                      <a:pt x="21157" y="20037"/>
                      <a:pt x="21334" y="20300"/>
                      <a:pt x="21334" y="20613"/>
                    </a:cubicBezTo>
                    <a:cubicBezTo>
                      <a:pt x="21334" y="20926"/>
                      <a:pt x="21157" y="21222"/>
                      <a:pt x="20946" y="2122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A83CE2-BD24-402D-83C1-18AFAC5BC9B4}"/>
                </a:ext>
              </a:extLst>
            </p:cNvPr>
            <p:cNvGrpSpPr/>
            <p:nvPr/>
          </p:nvGrpSpPr>
          <p:grpSpPr>
            <a:xfrm>
              <a:off x="5767430" y="2750881"/>
              <a:ext cx="1732696" cy="1289839"/>
              <a:chOff x="332936" y="2279463"/>
              <a:chExt cx="2975111" cy="114785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63FCFD-BBE6-4426-88EE-A891FA4BF06A}"/>
                  </a:ext>
                </a:extLst>
              </p:cNvPr>
              <p:cNvSpPr txBox="1"/>
              <p:nvPr/>
            </p:nvSpPr>
            <p:spPr>
              <a:xfrm>
                <a:off x="332936" y="2279463"/>
                <a:ext cx="2926079" cy="90385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Log </a:t>
                </a:r>
                <a:r>
                  <a:rPr lang="en-US" sz="2000" b="1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Masuk</a:t>
                </a:r>
                <a:r>
                  <a:rPr lang="en-US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MyUTM (Login)</a:t>
                </a:r>
                <a:endParaRPr lang="en-US" sz="2000" b="1" noProof="1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8C93FA-FD6B-4C87-83C7-19D3905E6594}"/>
                  </a:ext>
                </a:extLst>
              </p:cNvPr>
              <p:cNvSpPr txBox="1"/>
              <p:nvPr/>
            </p:nvSpPr>
            <p:spPr>
              <a:xfrm>
                <a:off x="332936" y="3180808"/>
                <a:ext cx="2975111" cy="246506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ctr"/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Use UTMID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B332260-FFE3-49B9-9BC7-393131966A7E}"/>
                </a:ext>
              </a:extLst>
            </p:cNvPr>
            <p:cNvGrpSpPr/>
            <p:nvPr/>
          </p:nvGrpSpPr>
          <p:grpSpPr>
            <a:xfrm>
              <a:off x="7944452" y="2971543"/>
              <a:ext cx="1755768" cy="868588"/>
              <a:chOff x="194065" y="2812333"/>
              <a:chExt cx="3014726" cy="77297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421F7E-3E63-4EDF-834D-DEBC41EC0A89}"/>
                  </a:ext>
                </a:extLst>
              </p:cNvPr>
              <p:cNvSpPr txBox="1"/>
              <p:nvPr/>
            </p:nvSpPr>
            <p:spPr>
              <a:xfrm>
                <a:off x="194065" y="2812333"/>
                <a:ext cx="2926079" cy="41084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2400" b="1" noProof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EPPP</a:t>
                </a:r>
                <a:endParaRPr lang="en-US" sz="16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6BD190-3A01-4742-8513-5EF95BD11479}"/>
                  </a:ext>
                </a:extLst>
              </p:cNvPr>
              <p:cNvSpPr txBox="1"/>
              <p:nvPr/>
            </p:nvSpPr>
            <p:spPr>
              <a:xfrm>
                <a:off x="612336" y="3174460"/>
                <a:ext cx="2596455" cy="410843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ctr"/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Click EPPP in Academic Section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025380F-9A2F-4C72-902C-8A15E77D1FEB}"/>
                </a:ext>
              </a:extLst>
            </p:cNvPr>
            <p:cNvGrpSpPr/>
            <p:nvPr/>
          </p:nvGrpSpPr>
          <p:grpSpPr>
            <a:xfrm>
              <a:off x="10105523" y="2761420"/>
              <a:ext cx="1704140" cy="1326440"/>
              <a:chOff x="321839" y="2560217"/>
              <a:chExt cx="2926079" cy="118042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A8A635-8AAA-479C-88F8-477146E408D7}"/>
                  </a:ext>
                </a:extLst>
              </p:cNvPr>
              <p:cNvSpPr txBox="1"/>
              <p:nvPr/>
            </p:nvSpPr>
            <p:spPr>
              <a:xfrm>
                <a:off x="321839" y="2560217"/>
                <a:ext cx="2926079" cy="73951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1600" b="1" noProof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Pilih &amp; Nilai</a:t>
                </a:r>
              </a:p>
              <a:p>
                <a:pPr algn="ctr"/>
                <a:r>
                  <a:rPr lang="en-US" sz="1600" b="1" noProof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(Choose &amp; Evaluate)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D19B85-82FC-4C15-B1A7-EBC6BA458681}"/>
                  </a:ext>
                </a:extLst>
              </p:cNvPr>
              <p:cNvSpPr txBox="1"/>
              <p:nvPr/>
            </p:nvSpPr>
            <p:spPr>
              <a:xfrm>
                <a:off x="566128" y="3329798"/>
                <a:ext cx="2596455" cy="410845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ctr"/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Click course to evaluate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DB47291-9972-4DFA-A455-0EF9E1815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4878" y="1978449"/>
              <a:ext cx="662608" cy="65353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C102D3-28BE-4AC2-B8FC-4E0C2C973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139" y="2291763"/>
              <a:ext cx="1889971" cy="46955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9D284001-E517-43BA-AC3F-69D16C35C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298815" y="2012261"/>
              <a:ext cx="823546" cy="831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57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93659-D7C6-4A05-B3CE-76EDC116A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3</a:t>
            </a:fld>
            <a:endParaRPr lang="en-MY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FC3CE7F-849D-4F2D-B161-EE13DB9BD42F}"/>
              </a:ext>
            </a:extLst>
          </p:cNvPr>
          <p:cNvSpPr txBox="1">
            <a:spLocks/>
          </p:cNvSpPr>
          <p:nvPr/>
        </p:nvSpPr>
        <p:spPr>
          <a:xfrm>
            <a:off x="8909971" y="32878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Screen Display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D3349D-D7DF-4922-8E8D-7E97127D0B06}"/>
              </a:ext>
            </a:extLst>
          </p:cNvPr>
          <p:cNvSpPr txBox="1">
            <a:spLocks/>
          </p:cNvSpPr>
          <p:nvPr/>
        </p:nvSpPr>
        <p:spPr>
          <a:xfrm>
            <a:off x="8909970" y="105675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MyUTM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2B54F-73C8-4B51-848E-4CDB104D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48" y="863474"/>
            <a:ext cx="5961898" cy="445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9FF3E6-C50F-961F-88A9-A621C4BE0442}"/>
              </a:ext>
            </a:extLst>
          </p:cNvPr>
          <p:cNvSpPr txBox="1"/>
          <p:nvPr/>
        </p:nvSpPr>
        <p:spPr>
          <a:xfrm>
            <a:off x="4224704" y="5129982"/>
            <a:ext cx="639919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MY" sz="500" dirty="0"/>
              <a:t>Student Portal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A935AFD-7384-4C82-8724-AFC8E9EC6418}"/>
              </a:ext>
            </a:extLst>
          </p:cNvPr>
          <p:cNvSpPr/>
          <p:nvPr/>
        </p:nvSpPr>
        <p:spPr>
          <a:xfrm>
            <a:off x="4965605" y="5461199"/>
            <a:ext cx="2834623" cy="518181"/>
          </a:xfrm>
          <a:prstGeom prst="wedgeRoundRectCallout">
            <a:avLst>
              <a:gd name="adj1" fmla="val -61847"/>
              <a:gd name="adj2" fmla="val -127100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Click </a:t>
            </a:r>
            <a:r>
              <a:rPr lang="en-US" smtClean="0"/>
              <a:t>Student Portal </a:t>
            </a:r>
            <a:r>
              <a:rPr lang="en-US"/>
              <a:t>icon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5073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F3B057-6A6C-4F79-9ACD-AF56E6E9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9" y="914400"/>
            <a:ext cx="7124994" cy="43045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93659-D7C6-4A05-B3CE-76EDC116A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4</a:t>
            </a:fld>
            <a:endParaRPr lang="en-MY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FC3CE7F-849D-4F2D-B161-EE13DB9BD42F}"/>
              </a:ext>
            </a:extLst>
          </p:cNvPr>
          <p:cNvSpPr txBox="1">
            <a:spLocks/>
          </p:cNvSpPr>
          <p:nvPr/>
        </p:nvSpPr>
        <p:spPr>
          <a:xfrm>
            <a:off x="8909971" y="32878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Screen Display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D3349D-D7DF-4922-8E8D-7E97127D0B06}"/>
              </a:ext>
            </a:extLst>
          </p:cNvPr>
          <p:cNvSpPr txBox="1">
            <a:spLocks/>
          </p:cNvSpPr>
          <p:nvPr/>
        </p:nvSpPr>
        <p:spPr>
          <a:xfrm>
            <a:off x="8909970" y="1056755"/>
            <a:ext cx="2718437" cy="103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EPPPK</a:t>
            </a:r>
          </a:p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List of courses ready for evaluation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A935AFD-7384-4C82-8724-AFC8E9EC6418}"/>
              </a:ext>
            </a:extLst>
          </p:cNvPr>
          <p:cNvSpPr/>
          <p:nvPr/>
        </p:nvSpPr>
        <p:spPr>
          <a:xfrm>
            <a:off x="2984739" y="5444223"/>
            <a:ext cx="4002657" cy="827181"/>
          </a:xfrm>
          <a:prstGeom prst="wedgeRoundRectCallout">
            <a:avLst>
              <a:gd name="adj1" fmla="val -14372"/>
              <a:gd name="adj2" fmla="val -10336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Click on the lecturer’s name for evaluation.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BE127-828D-4891-AB51-D7A667707D89}"/>
              </a:ext>
            </a:extLst>
          </p:cNvPr>
          <p:cNvSpPr/>
          <p:nvPr/>
        </p:nvSpPr>
        <p:spPr>
          <a:xfrm>
            <a:off x="3881887" y="1492371"/>
            <a:ext cx="431320" cy="129396"/>
          </a:xfrm>
          <a:prstGeom prst="rect">
            <a:avLst/>
          </a:prstGeom>
          <a:solidFill>
            <a:srgbClr val="FFFFFF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CB234-9D93-49DC-A706-7E940040C6AE}"/>
              </a:ext>
            </a:extLst>
          </p:cNvPr>
          <p:cNvSpPr/>
          <p:nvPr/>
        </p:nvSpPr>
        <p:spPr>
          <a:xfrm>
            <a:off x="5552536" y="1720008"/>
            <a:ext cx="543464" cy="151924"/>
          </a:xfrm>
          <a:prstGeom prst="rect">
            <a:avLst/>
          </a:prstGeom>
          <a:solidFill>
            <a:srgbClr val="FFFFFF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D79991-7C90-4601-969A-D63D4D4BED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8" y="1432823"/>
            <a:ext cx="694014" cy="7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9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5BFD76-B109-41EA-99CA-209B39A25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97" y="1269632"/>
            <a:ext cx="6813581" cy="41046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93659-D7C6-4A05-B3CE-76EDC116A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5</a:t>
            </a:fld>
            <a:endParaRPr lang="en-MY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FC3CE7F-849D-4F2D-B161-EE13DB9BD42F}"/>
              </a:ext>
            </a:extLst>
          </p:cNvPr>
          <p:cNvSpPr txBox="1">
            <a:spLocks/>
          </p:cNvSpPr>
          <p:nvPr/>
        </p:nvSpPr>
        <p:spPr>
          <a:xfrm>
            <a:off x="8909971" y="32878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Screen Display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D3349D-D7DF-4922-8E8D-7E97127D0B06}"/>
              </a:ext>
            </a:extLst>
          </p:cNvPr>
          <p:cNvSpPr txBox="1">
            <a:spLocks/>
          </p:cNvSpPr>
          <p:nvPr/>
        </p:nvSpPr>
        <p:spPr>
          <a:xfrm>
            <a:off x="8909970" y="105675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EPPPK</a:t>
            </a:r>
          </a:p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Evaluation screen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A935AFD-7384-4C82-8724-AFC8E9EC6418}"/>
              </a:ext>
            </a:extLst>
          </p:cNvPr>
          <p:cNvSpPr/>
          <p:nvPr/>
        </p:nvSpPr>
        <p:spPr>
          <a:xfrm>
            <a:off x="2398144" y="5691517"/>
            <a:ext cx="4390845" cy="533039"/>
          </a:xfrm>
          <a:prstGeom prst="wedgeRoundRectCallout">
            <a:avLst>
              <a:gd name="adj1" fmla="val -30751"/>
              <a:gd name="adj2" fmla="val -13777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Lecturer </a:t>
            </a:r>
            <a:r>
              <a:rPr lang="en-US" dirty="0"/>
              <a:t>Performance Assessment  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BE127-828D-4891-AB51-D7A667707D89}"/>
              </a:ext>
            </a:extLst>
          </p:cNvPr>
          <p:cNvSpPr/>
          <p:nvPr/>
        </p:nvSpPr>
        <p:spPr>
          <a:xfrm>
            <a:off x="4045789" y="2126411"/>
            <a:ext cx="431320" cy="129396"/>
          </a:xfrm>
          <a:prstGeom prst="rect">
            <a:avLst/>
          </a:prstGeom>
          <a:solidFill>
            <a:srgbClr val="FFFFFF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CB234-9D93-49DC-A706-7E940040C6AE}"/>
              </a:ext>
            </a:extLst>
          </p:cNvPr>
          <p:cNvSpPr/>
          <p:nvPr/>
        </p:nvSpPr>
        <p:spPr>
          <a:xfrm>
            <a:off x="5526657" y="2390955"/>
            <a:ext cx="431320" cy="129396"/>
          </a:xfrm>
          <a:prstGeom prst="rect">
            <a:avLst/>
          </a:prstGeom>
          <a:solidFill>
            <a:srgbClr val="FFFFFF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915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5BFD76-B109-41EA-99CA-209B39A2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" y="1362137"/>
            <a:ext cx="6813581" cy="39196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93659-D7C6-4A05-B3CE-76EDC116A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6</a:t>
            </a:fld>
            <a:endParaRPr lang="en-MY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FC3CE7F-849D-4F2D-B161-EE13DB9BD42F}"/>
              </a:ext>
            </a:extLst>
          </p:cNvPr>
          <p:cNvSpPr txBox="1">
            <a:spLocks/>
          </p:cNvSpPr>
          <p:nvPr/>
        </p:nvSpPr>
        <p:spPr>
          <a:xfrm>
            <a:off x="8909971" y="32878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Screen Display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D3349D-D7DF-4922-8E8D-7E97127D0B06}"/>
              </a:ext>
            </a:extLst>
          </p:cNvPr>
          <p:cNvSpPr txBox="1">
            <a:spLocks/>
          </p:cNvSpPr>
          <p:nvPr/>
        </p:nvSpPr>
        <p:spPr>
          <a:xfrm>
            <a:off x="8909970" y="105675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EPPPK</a:t>
            </a:r>
          </a:p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Evaluation screen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A935AFD-7384-4C82-8724-AFC8E9EC6418}"/>
              </a:ext>
            </a:extLst>
          </p:cNvPr>
          <p:cNvSpPr/>
          <p:nvPr/>
        </p:nvSpPr>
        <p:spPr>
          <a:xfrm>
            <a:off x="3252493" y="5590866"/>
            <a:ext cx="2829464" cy="533039"/>
          </a:xfrm>
          <a:prstGeom prst="wedgeRoundRectCallout">
            <a:avLst>
              <a:gd name="adj1" fmla="val -25263"/>
              <a:gd name="adj2" fmla="val -17176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End of Course </a:t>
            </a:r>
            <a:r>
              <a:rPr lang="en-US" dirty="0"/>
              <a:t>Survey</a:t>
            </a:r>
            <a:endParaRPr lang="en-MY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CB234-9D93-49DC-A706-7E940040C6AE}"/>
              </a:ext>
            </a:extLst>
          </p:cNvPr>
          <p:cNvSpPr/>
          <p:nvPr/>
        </p:nvSpPr>
        <p:spPr>
          <a:xfrm>
            <a:off x="5526657" y="2390955"/>
            <a:ext cx="431320" cy="129396"/>
          </a:xfrm>
          <a:prstGeom prst="rect">
            <a:avLst/>
          </a:prstGeom>
          <a:solidFill>
            <a:srgbClr val="FFFFFF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654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5BFD76-B109-41EA-99CA-209B39A2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" y="2266892"/>
            <a:ext cx="6813581" cy="21101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93659-D7C6-4A05-B3CE-76EDC116A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7</a:t>
            </a:fld>
            <a:endParaRPr lang="en-MY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FC3CE7F-849D-4F2D-B161-EE13DB9BD42F}"/>
              </a:ext>
            </a:extLst>
          </p:cNvPr>
          <p:cNvSpPr txBox="1">
            <a:spLocks/>
          </p:cNvSpPr>
          <p:nvPr/>
        </p:nvSpPr>
        <p:spPr>
          <a:xfrm>
            <a:off x="8909971" y="32878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Screen Display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D3349D-D7DF-4922-8E8D-7E97127D0B06}"/>
              </a:ext>
            </a:extLst>
          </p:cNvPr>
          <p:cNvSpPr txBox="1">
            <a:spLocks/>
          </p:cNvSpPr>
          <p:nvPr/>
        </p:nvSpPr>
        <p:spPr>
          <a:xfrm>
            <a:off x="8909970" y="105675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EPPPK</a:t>
            </a:r>
          </a:p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Evaluation screen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A935AFD-7384-4C82-8724-AFC8E9EC6418}"/>
              </a:ext>
            </a:extLst>
          </p:cNvPr>
          <p:cNvSpPr/>
          <p:nvPr/>
        </p:nvSpPr>
        <p:spPr>
          <a:xfrm>
            <a:off x="3062377" y="4871969"/>
            <a:ext cx="2829464" cy="533039"/>
          </a:xfrm>
          <a:prstGeom prst="wedgeRoundRectCallout">
            <a:avLst>
              <a:gd name="adj1" fmla="val -25263"/>
              <a:gd name="adj2" fmla="val -17176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Generis </a:t>
            </a:r>
            <a:r>
              <a:rPr lang="en-US" dirty="0"/>
              <a:t>Skills</a:t>
            </a:r>
            <a:endParaRPr lang="en-MY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CB234-9D93-49DC-A706-7E940040C6AE}"/>
              </a:ext>
            </a:extLst>
          </p:cNvPr>
          <p:cNvSpPr/>
          <p:nvPr/>
        </p:nvSpPr>
        <p:spPr>
          <a:xfrm>
            <a:off x="5526657" y="2390955"/>
            <a:ext cx="431320" cy="129396"/>
          </a:xfrm>
          <a:prstGeom prst="rect">
            <a:avLst/>
          </a:prstGeom>
          <a:solidFill>
            <a:srgbClr val="FFFFFF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983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5BFD76-B109-41EA-99CA-209B39A2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6" y="1268083"/>
            <a:ext cx="6028611" cy="35745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93659-D7C6-4A05-B3CE-76EDC116A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8</a:t>
            </a:fld>
            <a:endParaRPr lang="en-MY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FC3CE7F-849D-4F2D-B161-EE13DB9BD42F}"/>
              </a:ext>
            </a:extLst>
          </p:cNvPr>
          <p:cNvSpPr txBox="1">
            <a:spLocks/>
          </p:cNvSpPr>
          <p:nvPr/>
        </p:nvSpPr>
        <p:spPr>
          <a:xfrm>
            <a:off x="8909971" y="32878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Screen Display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D3349D-D7DF-4922-8E8D-7E97127D0B06}"/>
              </a:ext>
            </a:extLst>
          </p:cNvPr>
          <p:cNvSpPr txBox="1">
            <a:spLocks/>
          </p:cNvSpPr>
          <p:nvPr/>
        </p:nvSpPr>
        <p:spPr>
          <a:xfrm>
            <a:off x="8909970" y="105675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EPPPK</a:t>
            </a:r>
          </a:p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Evaluation screen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A935AFD-7384-4C82-8724-AFC8E9EC6418}"/>
              </a:ext>
            </a:extLst>
          </p:cNvPr>
          <p:cNvSpPr/>
          <p:nvPr/>
        </p:nvSpPr>
        <p:spPr>
          <a:xfrm>
            <a:off x="3128513" y="5204233"/>
            <a:ext cx="2829464" cy="533039"/>
          </a:xfrm>
          <a:prstGeom prst="wedgeRoundRectCallout">
            <a:avLst>
              <a:gd name="adj1" fmla="val -25263"/>
              <a:gd name="adj2" fmla="val -17176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NALI Questions</a:t>
            </a:r>
            <a:endParaRPr lang="en-MY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CB234-9D93-49DC-A706-7E940040C6AE}"/>
              </a:ext>
            </a:extLst>
          </p:cNvPr>
          <p:cNvSpPr/>
          <p:nvPr/>
        </p:nvSpPr>
        <p:spPr>
          <a:xfrm>
            <a:off x="5526657" y="2390955"/>
            <a:ext cx="431320" cy="129396"/>
          </a:xfrm>
          <a:prstGeom prst="rect">
            <a:avLst/>
          </a:prstGeom>
          <a:solidFill>
            <a:srgbClr val="FFFFFF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019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5BFD76-B109-41EA-99CA-209B39A2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6" y="1666563"/>
            <a:ext cx="6028611" cy="27776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93659-D7C6-4A05-B3CE-76EDC116A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9</a:t>
            </a:fld>
            <a:endParaRPr lang="en-MY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FC3CE7F-849D-4F2D-B161-EE13DB9BD42F}"/>
              </a:ext>
            </a:extLst>
          </p:cNvPr>
          <p:cNvSpPr txBox="1">
            <a:spLocks/>
          </p:cNvSpPr>
          <p:nvPr/>
        </p:nvSpPr>
        <p:spPr>
          <a:xfrm>
            <a:off x="8909971" y="32878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Screen Display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D3349D-D7DF-4922-8E8D-7E97127D0B06}"/>
              </a:ext>
            </a:extLst>
          </p:cNvPr>
          <p:cNvSpPr txBox="1">
            <a:spLocks/>
          </p:cNvSpPr>
          <p:nvPr/>
        </p:nvSpPr>
        <p:spPr>
          <a:xfrm>
            <a:off x="8909970" y="1056755"/>
            <a:ext cx="2718437" cy="6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EPPPK</a:t>
            </a:r>
          </a:p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Evaluation Screen</a:t>
            </a:r>
            <a:endParaRPr lang="en-MY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A935AFD-7384-4C82-8724-AFC8E9EC6418}"/>
              </a:ext>
            </a:extLst>
          </p:cNvPr>
          <p:cNvSpPr/>
          <p:nvPr/>
        </p:nvSpPr>
        <p:spPr>
          <a:xfrm>
            <a:off x="3128513" y="4924917"/>
            <a:ext cx="2829464" cy="533039"/>
          </a:xfrm>
          <a:prstGeom prst="wedgeRoundRectCallout">
            <a:avLst>
              <a:gd name="adj1" fmla="val -25263"/>
              <a:gd name="adj2" fmla="val -17176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Suggestion </a:t>
            </a:r>
            <a:r>
              <a:rPr lang="en-US" dirty="0"/>
              <a:t>&amp; Students Comments</a:t>
            </a:r>
            <a:endParaRPr lang="en-MY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CB234-9D93-49DC-A706-7E940040C6AE}"/>
              </a:ext>
            </a:extLst>
          </p:cNvPr>
          <p:cNvSpPr/>
          <p:nvPr/>
        </p:nvSpPr>
        <p:spPr>
          <a:xfrm>
            <a:off x="5526657" y="2390955"/>
            <a:ext cx="431320" cy="129396"/>
          </a:xfrm>
          <a:prstGeom prst="rect">
            <a:avLst/>
          </a:prstGeom>
          <a:solidFill>
            <a:srgbClr val="FFFFFF"/>
          </a:solidFill>
          <a:ln w="7158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549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PT custom">
      <a:dk1>
        <a:sysClr val="windowText" lastClr="000000"/>
      </a:dk1>
      <a:lt1>
        <a:sysClr val="window" lastClr="FFFFFF"/>
      </a:lt1>
      <a:dk2>
        <a:srgbClr val="323232"/>
      </a:dk2>
      <a:lt2>
        <a:srgbClr val="E7D7C1"/>
      </a:lt2>
      <a:accent1>
        <a:srgbClr val="74121D"/>
      </a:accent1>
      <a:accent2>
        <a:srgbClr val="A7333F"/>
      </a:accent2>
      <a:accent3>
        <a:srgbClr val="C52233"/>
      </a:accent3>
      <a:accent4>
        <a:srgbClr val="B19C7D"/>
      </a:accent4>
      <a:accent5>
        <a:srgbClr val="7F5F52"/>
      </a:accent5>
      <a:accent6>
        <a:srgbClr val="B27D49"/>
      </a:accent6>
      <a:hlink>
        <a:srgbClr val="FFC000"/>
      </a:hlink>
      <a:folHlink>
        <a:srgbClr val="B26B02"/>
      </a:folHlink>
    </a:clrScheme>
    <a:fontScheme name="Custom 2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715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895BE42A03249BCE835777F74FA9C" ma:contentTypeVersion="12" ma:contentTypeDescription="Create a new document." ma:contentTypeScope="" ma:versionID="2b442e7530254e702c65983b0287abda">
  <xsd:schema xmlns:xsd="http://www.w3.org/2001/XMLSchema" xmlns:xs="http://www.w3.org/2001/XMLSchema" xmlns:p="http://schemas.microsoft.com/office/2006/metadata/properties" xmlns:ns3="2385f6e0-a2af-4696-b587-390bddeb0cbc" targetNamespace="http://schemas.microsoft.com/office/2006/metadata/properties" ma:root="true" ma:fieldsID="9966aa96e7c3b283ed25267f6e7f9984" ns3:_="">
    <xsd:import namespace="2385f6e0-a2af-4696-b587-390bddeb0c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5f6e0-a2af-4696-b587-390bddeb0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85f6e0-a2af-4696-b587-390bddeb0c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BC91E0-31C4-4771-9BC5-B25AA6C09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85f6e0-a2af-4696-b587-390bddeb0c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81BA6-E6BF-4E81-9240-F9AAA44C1CF8}">
  <ds:schemaRefs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385f6e0-a2af-4696-b587-390bddeb0cb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FF53CF1-99B9-4365-9D37-567DBE62D9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9582</TotalTime>
  <Words>144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Poppins</vt:lpstr>
      <vt:lpstr>Poppins Medium</vt:lpstr>
      <vt:lpstr>Office Theme</vt:lpstr>
      <vt:lpstr>PowerPoint Presentation</vt:lpstr>
      <vt:lpstr>Akses ePPPK oleh pelajar  ePPPK Access for student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IDIANA BINTI HAMIDI</dc:creator>
  <cp:lastModifiedBy>Mohd Nihra Haruzuan Mohamad said</cp:lastModifiedBy>
  <cp:revision>250</cp:revision>
  <dcterms:created xsi:type="dcterms:W3CDTF">2022-06-08T07:39:09Z</dcterms:created>
  <dcterms:modified xsi:type="dcterms:W3CDTF">2024-01-07T02:22:27Z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0x010100A31895BE42A03249BCE835777F74FA9C</vt:lpwstr>
  </property>
</Properties>
</file>